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media/image57.png" ContentType="image/png"/>
  <Override PartName="/ppt/media/image28.jpeg" ContentType="image/jpeg"/>
  <Override PartName="/ppt/media/image1.png" ContentType="image/png"/>
  <Override PartName="/ppt/media/image31.png" ContentType="image/png"/>
  <Override PartName="/ppt/media/image7.jpeg" ContentType="image/jpeg"/>
  <Override PartName="/ppt/media/image9.png" ContentType="image/png"/>
  <Override PartName="/ppt/media/image75.png" ContentType="image/png"/>
  <Override PartName="/ppt/media/image4.jpeg" ContentType="image/jpeg"/>
  <Override PartName="/ppt/media/image2.png" ContentType="image/png"/>
  <Override PartName="/ppt/media/image58.png" ContentType="image/png"/>
  <Override PartName="/ppt/media/image3.png" ContentType="image/png"/>
  <Override PartName="/ppt/media/image17.jpeg" ContentType="image/jpeg"/>
  <Override PartName="/ppt/media/image59.png" ContentType="image/png"/>
  <Override PartName="/ppt/media/image5.jpeg" ContentType="image/jpeg"/>
  <Override PartName="/ppt/media/image11.png" ContentType="image/png"/>
  <Override PartName="/ppt/media/image6.jpeg" ContentType="image/jpeg"/>
  <Override PartName="/ppt/media/image21.png" ContentType="image/png"/>
  <Override PartName="/ppt/media/image74.png" ContentType="image/png"/>
  <Override PartName="/ppt/media/image8.png" ContentType="image/png"/>
  <Override PartName="/ppt/media/image10.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63.jpeg" ContentType="image/jpeg"/>
  <Override PartName="/ppt/media/image18.png" ContentType="image/png"/>
  <Override PartName="/ppt/media/image19.png" ContentType="image/png"/>
  <Override PartName="/ppt/media/image20.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9.png" ContentType="image/png"/>
  <Override PartName="/ppt/media/image30.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jpeg" ContentType="image/jpe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media/image70.png" ContentType="image/png"/>
  <Override PartName="/ppt/media/image71.png" ContentType="image/png"/>
  <Override PartName="/ppt/media/image72.png" ContentType="image/png"/>
  <Override PartName="/ppt/media/image73.png" ContentType="image/png"/>
  <Override PartName="/ppt/media/image76.png" ContentType="image/png"/>
  <Override PartName="/ppt/media/image77.png" ContentType="image/png"/>
  <Override PartName="/ppt/media/image78.jpeg" ContentType="image/jpeg"/>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Lst>
  <p:sldSz cx="12193587" cy="6858000"/>
  <p:notesSz cx="7102475"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Rectangle 1"/>
          <p:cNvSpPr/>
          <p:nvPr/>
        </p:nvSpPr>
        <p:spPr>
          <a:xfrm>
            <a:off x="0" y="0"/>
            <a:ext cx="7102800" cy="10234800"/>
          </a:xfrm>
          <a:prstGeom prst="rect">
            <a:avLst/>
          </a:prstGeom>
          <a:solidFill>
            <a:srgbClr val="ffffff"/>
          </a:solidFill>
          <a:ln>
            <a:noFill/>
          </a:ln>
        </p:spPr>
      </p:sp>
      <p:sp>
        <p:nvSpPr>
          <p:cNvPr id="360" name="PlaceHolder 2"/>
          <p:cNvSpPr>
            <a:spLocks noGrp="1"/>
          </p:cNvSpPr>
          <p:nvPr>
            <p:ph type="hdr"/>
          </p:nvPr>
        </p:nvSpPr>
        <p:spPr>
          <a:xfrm>
            <a:off x="0" y="0"/>
            <a:ext cx="3078000" cy="512640"/>
          </a:xfrm>
          <a:prstGeom prst="rect">
            <a:avLst/>
          </a:prstGeom>
        </p:spPr>
        <p:txBody>
          <a:bodyPr lIns="99000" rIns="99000" tIns="49680" bIns="49680">
            <a:noAutofit/>
          </a:bodyPr>
          <a:p>
            <a:endParaRPr b="0" lang="de-DE" sz="2400" spc="-1" strike="noStrike">
              <a:latin typeface="Times New Roman"/>
            </a:endParaRPr>
          </a:p>
        </p:txBody>
      </p:sp>
      <p:sp>
        <p:nvSpPr>
          <p:cNvPr id="361" name="PlaceHolder 3"/>
          <p:cNvSpPr>
            <a:spLocks noGrp="1"/>
          </p:cNvSpPr>
          <p:nvPr>
            <p:ph type="dt"/>
          </p:nvPr>
        </p:nvSpPr>
        <p:spPr>
          <a:xfrm>
            <a:off x="4024440" y="0"/>
            <a:ext cx="3078000" cy="512640"/>
          </a:xfrm>
          <a:prstGeom prst="rect">
            <a:avLst/>
          </a:prstGeom>
        </p:spPr>
        <p:txBody>
          <a:bodyPr lIns="99000" rIns="99000" tIns="49680" bIns="49680">
            <a:noAutofit/>
          </a:bodyPr>
          <a:p>
            <a:pPr algn="r">
              <a:lnSpc>
                <a:spcPct val="100000"/>
              </a:lnSpc>
            </a:pPr>
            <a:r>
              <a:rPr b="0" lang="de-DE" sz="1300" spc="-1" strike="noStrike">
                <a:latin typeface="Calibri"/>
              </a:rPr>
              <a:t>&lt;Datum/Uhrzeit&gt;</a:t>
            </a:r>
            <a:endParaRPr b="0" lang="de-DE" sz="1300" spc="-1" strike="noStrike">
              <a:latin typeface="Times New Roman"/>
            </a:endParaRPr>
          </a:p>
        </p:txBody>
      </p:sp>
      <p:sp>
        <p:nvSpPr>
          <p:cNvPr id="362" name="PlaceHolder 4"/>
          <p:cNvSpPr>
            <a:spLocks noGrp="1"/>
          </p:cNvSpPr>
          <p:nvPr>
            <p:ph type="sldImg"/>
          </p:nvPr>
        </p:nvSpPr>
        <p:spPr>
          <a:xfrm>
            <a:off x="482760" y="1279440"/>
            <a:ext cx="6140160" cy="3454560"/>
          </a:xfrm>
          <a:prstGeom prst="rect">
            <a:avLst/>
          </a:prstGeom>
        </p:spPr>
        <p:txBody>
          <a:bodyPr lIns="99000" rIns="99000" tIns="49680" bIns="49680" anchor="ctr">
            <a:noAutofit/>
          </a:bodyPr>
          <a:p>
            <a:r>
              <a:rPr b="0" lang="de-DE" sz="3600" spc="-1" strike="noStrike">
                <a:solidFill>
                  <a:srgbClr val="90c226"/>
                </a:solidFill>
                <a:latin typeface="Trebuchet MS"/>
              </a:rPr>
              <a:t>Folie mittels Klicken verschieben</a:t>
            </a:r>
            <a:endParaRPr b="0" lang="de-DE" sz="3600" spc="-1" strike="noStrike">
              <a:solidFill>
                <a:srgbClr val="90c226"/>
              </a:solidFill>
              <a:latin typeface="Trebuchet MS"/>
            </a:endParaRPr>
          </a:p>
        </p:txBody>
      </p:sp>
      <p:sp>
        <p:nvSpPr>
          <p:cNvPr id="363" name="PlaceHolder 5"/>
          <p:cNvSpPr>
            <a:spLocks noGrp="1"/>
          </p:cNvSpPr>
          <p:nvPr>
            <p:ph type="body"/>
          </p:nvPr>
        </p:nvSpPr>
        <p:spPr>
          <a:xfrm>
            <a:off x="711360" y="4925880"/>
            <a:ext cx="5682960" cy="4029120"/>
          </a:xfrm>
          <a:prstGeom prst="rect">
            <a:avLst/>
          </a:prstGeom>
        </p:spPr>
        <p:txBody>
          <a:bodyPr lIns="99000" rIns="99000" tIns="49680" bIns="49680">
            <a:noAutofit/>
          </a:bodyPr>
          <a:p>
            <a:r>
              <a:rPr b="0" lang="de-DE" sz="1200" spc="-1" strike="noStrike">
                <a:solidFill>
                  <a:srgbClr val="000000"/>
                </a:solidFill>
                <a:latin typeface="Calibri"/>
              </a:rPr>
              <a:t>Format der Notizen mittels Klicken bearbeiten</a:t>
            </a:r>
            <a:endParaRPr b="0" lang="de-DE" sz="1200" spc="-1" strike="noStrike">
              <a:solidFill>
                <a:srgbClr val="000000"/>
              </a:solidFill>
              <a:latin typeface="Calibri"/>
            </a:endParaRPr>
          </a:p>
        </p:txBody>
      </p:sp>
      <p:sp>
        <p:nvSpPr>
          <p:cNvPr id="364" name="PlaceHolder 6"/>
          <p:cNvSpPr>
            <a:spLocks noGrp="1"/>
          </p:cNvSpPr>
          <p:nvPr>
            <p:ph type="ftr"/>
          </p:nvPr>
        </p:nvSpPr>
        <p:spPr>
          <a:xfrm>
            <a:off x="0" y="9721800"/>
            <a:ext cx="3078000" cy="512640"/>
          </a:xfrm>
          <a:prstGeom prst="rect">
            <a:avLst/>
          </a:prstGeom>
        </p:spPr>
        <p:txBody>
          <a:bodyPr lIns="99000" rIns="99000" tIns="49680" bIns="49680" anchor="b">
            <a:noAutofit/>
          </a:bodyPr>
          <a:p>
            <a:endParaRPr b="0" lang="de-DE" sz="2400" spc="-1" strike="noStrike">
              <a:latin typeface="Times New Roman"/>
            </a:endParaRPr>
          </a:p>
        </p:txBody>
      </p:sp>
      <p:sp>
        <p:nvSpPr>
          <p:cNvPr id="365" name="PlaceHolder 7"/>
          <p:cNvSpPr>
            <a:spLocks noGrp="1"/>
          </p:cNvSpPr>
          <p:nvPr>
            <p:ph type="sldNum"/>
          </p:nvPr>
        </p:nvSpPr>
        <p:spPr>
          <a:xfrm>
            <a:off x="4024440" y="9721800"/>
            <a:ext cx="3078000" cy="512640"/>
          </a:xfrm>
          <a:prstGeom prst="rect">
            <a:avLst/>
          </a:prstGeom>
        </p:spPr>
        <p:txBody>
          <a:bodyPr lIns="99000" rIns="99000" tIns="49680" bIns="49680" anchor="b">
            <a:noAutofit/>
          </a:bodyPr>
          <a:p>
            <a:pPr algn="r">
              <a:lnSpc>
                <a:spcPct val="100000"/>
              </a:lnSpc>
            </a:pPr>
            <a:fld id="{42536EE9-31A9-4436-B4D4-941C4886F8A1}" type="slidenum">
              <a:rPr b="0" lang="de-DE" sz="1300" spc="-1" strike="noStrike">
                <a:latin typeface="Calibri"/>
              </a:rPr>
              <a:t>&lt;Foliennummer&gt;</a:t>
            </a:fld>
            <a:endParaRPr b="0" lang="de-DE" sz="13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482760" y="1279440"/>
            <a:ext cx="6140160" cy="3454560"/>
          </a:xfrm>
          <a:prstGeom prst="rect">
            <a:avLst/>
          </a:prstGeom>
        </p:spPr>
      </p:sp>
      <p:sp>
        <p:nvSpPr>
          <p:cNvPr id="418" name="PlaceHolder 2"/>
          <p:cNvSpPr>
            <a:spLocks noGrp="1"/>
          </p:cNvSpPr>
          <p:nvPr>
            <p:ph type="body"/>
          </p:nvPr>
        </p:nvSpPr>
        <p:spPr>
          <a:xfrm>
            <a:off x="711360" y="4925880"/>
            <a:ext cx="5682960" cy="4029120"/>
          </a:xfrm>
          <a:prstGeom prst="rect">
            <a:avLst/>
          </a:prstGeom>
        </p:spPr>
        <p:txBody>
          <a:bodyPr lIns="99000" rIns="99000" tIns="49680" bIns="49680">
            <a:noAutofit/>
          </a:bodyPr>
          <a:p>
            <a:pPr>
              <a:lnSpc>
                <a:spcPct val="107000"/>
              </a:lnSpc>
              <a:spcBef>
                <a:spcPts val="448"/>
              </a:spcBef>
              <a:spcAft>
                <a:spcPts val="799"/>
              </a:spcAft>
            </a:pPr>
            <a:r>
              <a:rPr b="0" lang="de-DE" sz="1200" spc="-1" strike="noStrike">
                <a:solidFill>
                  <a:srgbClr val="000000"/>
                </a:solidFill>
                <a:latin typeface="Arial"/>
                <a:ea typeface="Calibri"/>
              </a:rPr>
              <a:t>Langfristig gesehen können die Auswirkungen von Bewegung weitreichend sein. Doch wie kann ich am besten trainieren?</a:t>
            </a:r>
            <a:br/>
            <a:br/>
            <a:r>
              <a:rPr b="0" lang="de-DE" sz="1200" spc="-1" strike="noStrike">
                <a:solidFill>
                  <a:srgbClr val="000000"/>
                </a:solidFill>
                <a:latin typeface="Arial"/>
                <a:ea typeface="Calibri"/>
              </a:rPr>
              <a:t>Sollte ich 3 mal die Woche 20 Minuten draußen rennen und mit hochrotem Kopf wieder ankommen?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ea typeface="Calibri"/>
              </a:rPr>
              <a:t>Welche Intensität sollte mein Training haben?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ea typeface="Calibri"/>
              </a:rPr>
              <a:t>Was sollte ich trainieren?</a:t>
            </a:r>
            <a:endParaRPr b="0" lang="de-DE" sz="1200" spc="-1" strike="noStrike">
              <a:solidFill>
                <a:srgbClr val="000000"/>
              </a:solidFill>
              <a:latin typeface="Calibri"/>
            </a:endParaRPr>
          </a:p>
        </p:txBody>
      </p:sp>
      <p:sp>
        <p:nvSpPr>
          <p:cNvPr id="419"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9E85ABA0-F7AB-4325-BD00-5D647391C18A}"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Img"/>
          </p:nvPr>
        </p:nvSpPr>
        <p:spPr>
          <a:xfrm>
            <a:off x="482760" y="1279440"/>
            <a:ext cx="6140160" cy="3454560"/>
          </a:xfrm>
          <a:prstGeom prst="rect">
            <a:avLst/>
          </a:prstGeom>
        </p:spPr>
      </p:sp>
      <p:sp>
        <p:nvSpPr>
          <p:cNvPr id="445" name="PlaceHolder 2"/>
          <p:cNvSpPr>
            <a:spLocks noGrp="1"/>
          </p:cNvSpPr>
          <p:nvPr>
            <p:ph type="body"/>
          </p:nvPr>
        </p:nvSpPr>
        <p:spPr>
          <a:xfrm>
            <a:off x="711360" y="4925880"/>
            <a:ext cx="5682960" cy="4029120"/>
          </a:xfrm>
          <a:prstGeom prst="rect">
            <a:avLst/>
          </a:prstGeom>
        </p:spPr>
        <p:txBody>
          <a:bodyPr lIns="0" rIns="0" tIns="0" bIns="0">
            <a:noAutofit/>
          </a:bodyPr>
          <a:p>
            <a:endParaRPr b="0" lang="de-DE" sz="1200" spc="-1" strike="noStrike">
              <a:solidFill>
                <a:srgbClr val="000000"/>
              </a:solidFill>
              <a:latin typeface="Calibri"/>
            </a:endParaRPr>
          </a:p>
        </p:txBody>
      </p:sp>
      <p:sp>
        <p:nvSpPr>
          <p:cNvPr id="446"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BFC232C9-7727-43D1-8711-C7E80769934F}"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Img"/>
          </p:nvPr>
        </p:nvSpPr>
        <p:spPr>
          <a:xfrm>
            <a:off x="482760" y="1279440"/>
            <a:ext cx="6140160" cy="3454560"/>
          </a:xfrm>
          <a:prstGeom prst="rect">
            <a:avLst/>
          </a:prstGeom>
        </p:spPr>
      </p:sp>
      <p:sp>
        <p:nvSpPr>
          <p:cNvPr id="448"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Eine Spiroergometrie ist eine individuelle Leistungsdiagnostik. </a:t>
            </a:r>
            <a:br/>
            <a:r>
              <a:rPr b="0" lang="de-DE" sz="1200" spc="-1" strike="noStrike">
                <a:solidFill>
                  <a:srgbClr val="000000"/>
                </a:solidFill>
                <a:latin typeface="Calibri"/>
              </a:rPr>
              <a:t>Wenn jemand Interesse hat wieder nach der Erkrankung intensiver in den Sport einzusteigen lassen sich mit einer Spiroergometrie individuelle Trainingspläne erstellen, die exakt auf die eigene Leistung und Körper abgestimmt sind. </a:t>
            </a:r>
            <a:endParaRPr b="0" lang="de-DE" sz="1200" spc="-1" strike="noStrike">
              <a:solidFill>
                <a:srgbClr val="000000"/>
              </a:solidFill>
              <a:latin typeface="Calibri"/>
            </a:endParaRPr>
          </a:p>
        </p:txBody>
      </p:sp>
      <p:sp>
        <p:nvSpPr>
          <p:cNvPr id="449"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A9BA360E-C8F4-49F5-8CC8-3A6C46A37041}"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482760" y="1279440"/>
            <a:ext cx="6140160" cy="3454560"/>
          </a:xfrm>
          <a:prstGeom prst="rect">
            <a:avLst/>
          </a:prstGeom>
        </p:spPr>
      </p:sp>
      <p:sp>
        <p:nvSpPr>
          <p:cNvPr id="451" name="PlaceHolder 2"/>
          <p:cNvSpPr>
            <a:spLocks noGrp="1"/>
          </p:cNvSpPr>
          <p:nvPr>
            <p:ph type="body"/>
          </p:nvPr>
        </p:nvSpPr>
        <p:spPr>
          <a:xfrm>
            <a:off x="711360" y="4925880"/>
            <a:ext cx="5682960" cy="4029120"/>
          </a:xfrm>
          <a:prstGeom prst="rect">
            <a:avLst/>
          </a:prstGeom>
        </p:spPr>
        <p:txBody>
          <a:bodyPr lIns="0" rIns="0" tIns="0" bIns="0">
            <a:noAutofit/>
          </a:bodyPr>
          <a:p>
            <a:endParaRPr b="0" lang="de-DE" sz="1200" spc="-1" strike="noStrike">
              <a:solidFill>
                <a:srgbClr val="000000"/>
              </a:solidFill>
              <a:latin typeface="Calibri"/>
            </a:endParaRPr>
          </a:p>
        </p:txBody>
      </p:sp>
      <p:sp>
        <p:nvSpPr>
          <p:cNvPr id="452"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41504A02-EF6D-4833-A55E-F1023C78AEBD}"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482760" y="1279440"/>
            <a:ext cx="6140160" cy="3454560"/>
          </a:xfrm>
          <a:prstGeom prst="rect">
            <a:avLst/>
          </a:prstGeom>
        </p:spPr>
      </p:sp>
      <p:sp>
        <p:nvSpPr>
          <p:cNvPr id="454" name="PlaceHolder 2"/>
          <p:cNvSpPr>
            <a:spLocks noGrp="1"/>
          </p:cNvSpPr>
          <p:nvPr>
            <p:ph type="body"/>
          </p:nvPr>
        </p:nvSpPr>
        <p:spPr>
          <a:xfrm>
            <a:off x="711360" y="4925880"/>
            <a:ext cx="5682960" cy="4029120"/>
          </a:xfrm>
          <a:prstGeom prst="rect">
            <a:avLst/>
          </a:prstGeom>
        </p:spPr>
        <p:txBody>
          <a:bodyPr lIns="99000" rIns="99000" tIns="49680" bIns="49680">
            <a:noAutofit/>
          </a:bodyPr>
          <a:p>
            <a:pPr/>
            <a:r>
              <a:rPr b="0" lang="de-DE" sz="1200" spc="-1" strike="noStrike">
                <a:solidFill>
                  <a:srgbClr val="000000"/>
                </a:solidFill>
                <a:latin typeface="Calibri"/>
              </a:rPr>
              <a:t>Präventionskurse sollen die Versicherten an einen </a:t>
            </a:r>
            <a:r>
              <a:rPr b="1" lang="de-DE" sz="1200" spc="-1" strike="noStrike">
                <a:solidFill>
                  <a:srgbClr val="000000"/>
                </a:solidFill>
                <a:latin typeface="Calibri"/>
              </a:rPr>
              <a:t>gesunden Lebensstil</a:t>
            </a:r>
            <a:r>
              <a:rPr b="0" lang="de-DE" sz="1200" spc="-1" strike="noStrike">
                <a:solidFill>
                  <a:srgbClr val="000000"/>
                </a:solidFill>
                <a:latin typeface="Calibri"/>
              </a:rPr>
              <a:t> heranführen. Das Angebot ist dabei von Krankenkasse zu Krankenkasse unterschiedlich. Oft gibt es ein </a:t>
            </a:r>
            <a:r>
              <a:rPr b="1" lang="de-DE" sz="1200" spc="-1" strike="noStrike">
                <a:solidFill>
                  <a:srgbClr val="000000"/>
                </a:solidFill>
                <a:latin typeface="Calibri"/>
              </a:rPr>
              <a:t>großes Angebot</a:t>
            </a:r>
            <a:r>
              <a:rPr b="0" lang="de-DE" sz="1200" spc="-1" strike="noStrike">
                <a:solidFill>
                  <a:srgbClr val="000000"/>
                </a:solidFill>
                <a:latin typeface="Calibri"/>
              </a:rPr>
              <a:t> an unterschiedlichen Kursen</a:t>
            </a:r>
            <a:endParaRPr b="0" lang="de-DE" sz="1200" spc="-1" strike="noStrike">
              <a:solidFill>
                <a:srgbClr val="000000"/>
              </a:solidFill>
              <a:latin typeface="Calibri"/>
            </a:endParaRPr>
          </a:p>
          <a:p>
            <a:pPr/>
            <a:r>
              <a:rPr b="0" lang="de-DE" sz="1200" spc="-1" strike="noStrike">
                <a:solidFill>
                  <a:srgbClr val="000000"/>
                </a:solidFill>
                <a:latin typeface="Calibri"/>
              </a:rPr>
              <a:t>Erstattet werden in der Regel </a:t>
            </a:r>
            <a:r>
              <a:rPr b="1" lang="de-DE" sz="1200" spc="-1" strike="noStrike">
                <a:solidFill>
                  <a:srgbClr val="000000"/>
                </a:solidFill>
                <a:latin typeface="Calibri"/>
              </a:rPr>
              <a:t>zwei </a:t>
            </a:r>
            <a:r>
              <a:rPr b="1" lang="de-DE" sz="1200" spc="-1" strike="noStrike" u="sng">
                <a:solidFill>
                  <a:srgbClr val="000000"/>
                </a:solidFill>
                <a:uFillTx/>
                <a:latin typeface="Calibri"/>
              </a:rPr>
              <a:t>zertifizierte</a:t>
            </a:r>
            <a:r>
              <a:rPr b="1" lang="de-DE" sz="1200" spc="-1" strike="noStrike">
                <a:solidFill>
                  <a:srgbClr val="000000"/>
                </a:solidFill>
                <a:latin typeface="Calibri"/>
              </a:rPr>
              <a:t> Präventionskurse im Jahr. </a:t>
            </a:r>
            <a:endParaRPr b="0" lang="de-DE" sz="1200" spc="-1" strike="noStrike">
              <a:solidFill>
                <a:srgbClr val="000000"/>
              </a:solidFill>
              <a:latin typeface="Calibri"/>
            </a:endParaRPr>
          </a:p>
          <a:p>
            <a:pPr/>
            <a:r>
              <a:rPr b="0" lang="de-DE" sz="1200" spc="-1" strike="noStrike">
                <a:solidFill>
                  <a:srgbClr val="000000"/>
                </a:solidFill>
                <a:latin typeface="Calibri"/>
              </a:rPr>
              <a:t>Während die eine Kasse ihren Versicherten Jahr für Jahr einen oder mehrere Gesundheitskurse anbieten, kann eine andere Krankenkasse der Meinung sein, dass ein einziger Kurs aus jeweils einem Präventionsbereich durchaus ausreichend ist. Begründung: im Kurs sollen nur die jeweiligen Fähigkeiten zu einer gesunden Lebensführung erlernt werden. Sind diese beim Versicherten einmal intus, kann er ganz allein die erlernten Kursinhalte weiter anwenden.</a:t>
            </a:r>
            <a:endParaRPr b="0" lang="de-DE" sz="1200" spc="-1" strike="noStrike">
              <a:solidFill>
                <a:srgbClr val="000000"/>
              </a:solidFill>
              <a:latin typeface="Calibri"/>
            </a:endParaRPr>
          </a:p>
          <a:p>
            <a:pPr>
              <a:buClr>
                <a:srgbClr val="000000"/>
              </a:buClr>
              <a:buFont typeface="Calibri"/>
              <a:buChar char="-"/>
            </a:pPr>
            <a:endParaRPr b="0" lang="de-DE" sz="1200" spc="-1" strike="noStrike">
              <a:solidFill>
                <a:srgbClr val="000000"/>
              </a:solidFill>
              <a:latin typeface="Calibri"/>
            </a:endParaRPr>
          </a:p>
          <a:p>
            <a:pPr/>
            <a:r>
              <a:rPr b="0" lang="de-DE" sz="1200" spc="-1" strike="noStrike">
                <a:solidFill>
                  <a:srgbClr val="000000"/>
                </a:solidFill>
                <a:latin typeface="Calibri"/>
              </a:rPr>
              <a:t>Wie viel zahlt meine Krankenkasse? Das kann hier nachgelesen werden:</a:t>
            </a:r>
            <a:endParaRPr b="0" lang="de-DE" sz="1200" spc="-1" strike="noStrike">
              <a:solidFill>
                <a:srgbClr val="000000"/>
              </a:solidFill>
              <a:latin typeface="Calibri"/>
            </a:endParaRPr>
          </a:p>
          <a:p>
            <a:pPr/>
            <a:r>
              <a:rPr b="0" lang="de-DE" sz="1200" spc="-1" strike="noStrike">
                <a:solidFill>
                  <a:srgbClr val="000000"/>
                </a:solidFill>
                <a:latin typeface="Calibri"/>
              </a:rPr>
              <a:t>https://www.krankenkassen.de/gesetzliche-krankenkassen/leistungen-gesetzliche-krankenkassen/gesundheit/Gesundheitskurse/</a:t>
            </a:r>
            <a:endParaRPr b="0" lang="de-DE" sz="1200" spc="-1" strike="noStrike">
              <a:solidFill>
                <a:srgbClr val="000000"/>
              </a:solidFill>
              <a:latin typeface="Calibri"/>
            </a:endParaRPr>
          </a:p>
          <a:p>
            <a:pPr/>
            <a:endParaRPr b="0" lang="de-DE" sz="1200" spc="-1" strike="noStrike">
              <a:solidFill>
                <a:srgbClr val="000000"/>
              </a:solidFill>
              <a:latin typeface="Calibri"/>
            </a:endParaRPr>
          </a:p>
          <a:p>
            <a:pPr/>
            <a:r>
              <a:rPr b="0" lang="de-DE" sz="1200" spc="-1" strike="noStrike">
                <a:solidFill>
                  <a:srgbClr val="000000"/>
                </a:solidFill>
                <a:latin typeface="Calibri"/>
              </a:rPr>
              <a:t>Präventionskurse finden:</a:t>
            </a:r>
            <a:endParaRPr b="0" lang="de-DE" sz="1200" spc="-1" strike="noStrike">
              <a:solidFill>
                <a:srgbClr val="000000"/>
              </a:solidFill>
              <a:latin typeface="Calibri"/>
            </a:endParaRPr>
          </a:p>
          <a:p>
            <a:pPr/>
            <a:r>
              <a:rPr b="0" lang="de-DE" sz="1200" spc="-1" strike="noStrike">
                <a:solidFill>
                  <a:srgbClr val="000000"/>
                </a:solidFill>
                <a:latin typeface="Calibri"/>
              </a:rPr>
              <a:t>https://portal.zentrale-pruefstelle-praevention.de/portfolio/svlfg/suche?onlineKurse=false&amp;umkreis=10</a:t>
            </a:r>
            <a:endParaRPr b="0" lang="de-DE" sz="1200" spc="-1" strike="noStrike">
              <a:solidFill>
                <a:srgbClr val="000000"/>
              </a:solidFill>
              <a:latin typeface="Calibri"/>
            </a:endParaRPr>
          </a:p>
          <a:p>
            <a:pPr/>
            <a:endParaRPr b="0" lang="de-DE" sz="1200" spc="-1" strike="noStrike">
              <a:solidFill>
                <a:srgbClr val="000000"/>
              </a:solidFill>
              <a:latin typeface="Calibri"/>
            </a:endParaRPr>
          </a:p>
          <a:p>
            <a:pPr/>
            <a:r>
              <a:rPr b="0" lang="de-DE" sz="1200" spc="-1" strike="noStrike">
                <a:solidFill>
                  <a:srgbClr val="000000"/>
                </a:solidFill>
                <a:latin typeface="Calibri"/>
              </a:rPr>
              <a:t>Unabhängig vom IRENA-Training und dem Herzsport </a:t>
            </a:r>
            <a:endParaRPr b="0" lang="de-DE" sz="1200" spc="-1" strike="noStrike">
              <a:solidFill>
                <a:srgbClr val="000000"/>
              </a:solidFill>
              <a:latin typeface="Calibri"/>
            </a:endParaRPr>
          </a:p>
          <a:p>
            <a:pPr/>
            <a:endParaRPr b="0" lang="de-DE" sz="1200" spc="-1" strike="noStrike">
              <a:solidFill>
                <a:srgbClr val="000000"/>
              </a:solidFill>
              <a:latin typeface="Calibri"/>
            </a:endParaRPr>
          </a:p>
          <a:p>
            <a:pPr/>
            <a:endParaRPr b="0" lang="de-DE" sz="1200" spc="-1" strike="noStrike">
              <a:solidFill>
                <a:srgbClr val="000000"/>
              </a:solidFill>
              <a:latin typeface="Calibri"/>
            </a:endParaRPr>
          </a:p>
        </p:txBody>
      </p:sp>
      <p:sp>
        <p:nvSpPr>
          <p:cNvPr id="455"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E854C9F6-A7BC-4EB6-B83F-FF5E410C02B9}"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482760" y="1279440"/>
            <a:ext cx="6140160" cy="3454560"/>
          </a:xfrm>
          <a:prstGeom prst="rect">
            <a:avLst/>
          </a:prstGeom>
        </p:spPr>
      </p:sp>
      <p:sp>
        <p:nvSpPr>
          <p:cNvPr id="457"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Spezifisch</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Ziel ist konkret, unmissverständlich und detailliert beschrieben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Messbar</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Das Ziel kann quantitativ oder qualitativ beurteilt werden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Attraktiv</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Das Ziel ist wünschenswert</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Realistisch</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Das Ziel kann mit den vorhandenen Ressourcen erreicht werde</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Terminiert</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Das Ziel soll in zeitlichem Rahmen evaluiert werden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p:txBody>
      </p:sp>
      <p:sp>
        <p:nvSpPr>
          <p:cNvPr id="458"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C10A19C9-BE29-41D6-B854-4ACD2048AE6A}"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482760" y="1279440"/>
            <a:ext cx="6140160" cy="3454560"/>
          </a:xfrm>
          <a:prstGeom prst="rect">
            <a:avLst/>
          </a:prstGeom>
        </p:spPr>
      </p:sp>
      <p:sp>
        <p:nvSpPr>
          <p:cNvPr id="460"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Finden Sie persönliche Gewohnheiten, wie Sie langfristig aktiv bleiben können. Vom täglichen Spaziergang bis zum Training im Fitnessstudio sind die individuellen Routinen wichtig.</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p:txBody>
      </p:sp>
      <p:sp>
        <p:nvSpPr>
          <p:cNvPr id="461"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8927AE1C-F9A8-4343-8982-817E83416E3C}"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482760" y="1279440"/>
            <a:ext cx="6140160" cy="3454560"/>
          </a:xfrm>
          <a:prstGeom prst="rect">
            <a:avLst/>
          </a:prstGeom>
        </p:spPr>
      </p:sp>
      <p:sp>
        <p:nvSpPr>
          <p:cNvPr id="421"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In der Reha trainieren wir sehr intensiv und machen 5 mal die Woche Ausdauer und Kraftsport. Dies weiter zu machen ist natürlich super. Aber auch ein mit etwas weniger Training lassen sich positive Effekte erzielen. Wir empfehlen 2-5 Mal die Woche aerobes Ausdauertraining zu machen und tägliche Bewegung (wenn möglich an der frischen Luft). Dazu moderates Krafttraining.</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Planen Sie dabei auch Phasen der Erholung und Entspannung ein.</a:t>
            </a:r>
            <a:endParaRPr b="0" lang="de-DE" sz="1200" spc="-1" strike="noStrike">
              <a:solidFill>
                <a:srgbClr val="000000"/>
              </a:solidFill>
              <a:latin typeface="Calibri"/>
            </a:endParaRPr>
          </a:p>
        </p:txBody>
      </p:sp>
      <p:sp>
        <p:nvSpPr>
          <p:cNvPr id="422"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3C432A0F-BBC2-4994-A9FD-5EE62E5F262A}"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482760" y="1279440"/>
            <a:ext cx="6140160" cy="3454560"/>
          </a:xfrm>
          <a:prstGeom prst="rect">
            <a:avLst/>
          </a:prstGeom>
        </p:spPr>
      </p:sp>
      <p:sp>
        <p:nvSpPr>
          <p:cNvPr id="424" name="PlaceHolder 2"/>
          <p:cNvSpPr>
            <a:spLocks noGrp="1"/>
          </p:cNvSpPr>
          <p:nvPr>
            <p:ph type="body"/>
          </p:nvPr>
        </p:nvSpPr>
        <p:spPr>
          <a:xfrm>
            <a:off x="711360" y="4925880"/>
            <a:ext cx="5682960" cy="4029120"/>
          </a:xfrm>
          <a:prstGeom prst="rect">
            <a:avLst/>
          </a:prstGeom>
        </p:spPr>
        <p:txBody>
          <a:bodyPr lIns="99000" rIns="99000" tIns="49680" bIns="49680">
            <a:noAutofit/>
          </a:bodyPr>
          <a:p>
            <a:pPr/>
            <a:r>
              <a:rPr b="0" lang="de-DE" sz="1200" spc="-1" strike="noStrike">
                <a:solidFill>
                  <a:srgbClr val="000000"/>
                </a:solidFill>
                <a:latin typeface="Calibri"/>
              </a:rPr>
              <a:t>Es gibt natürlich mehrere Möglichkeiten die Reha-Nachsorge zu betrachten</a:t>
            </a:r>
            <a:endParaRPr b="0" lang="de-DE" sz="1200" spc="-1" strike="noStrike">
              <a:solidFill>
                <a:srgbClr val="000000"/>
              </a:solidFill>
              <a:latin typeface="Calibri"/>
            </a:endParaRPr>
          </a:p>
          <a:p>
            <a:pPr/>
            <a:r>
              <a:rPr b="0" lang="de-DE" sz="1200" spc="-1" strike="noStrike">
                <a:solidFill>
                  <a:srgbClr val="000000"/>
                </a:solidFill>
                <a:latin typeface="Calibri"/>
              </a:rPr>
              <a:t>Bei der Wahl des „Modells“ kommt es immer darauf an, was man für ein „Typ“ ist bzw. was zu einem passt, denn es gibt nicht die Eine Lösung für alle.</a:t>
            </a:r>
            <a:endParaRPr b="0" lang="de-DE" sz="1200" spc="-1" strike="noStrike">
              <a:solidFill>
                <a:srgbClr val="000000"/>
              </a:solidFill>
              <a:latin typeface="Calibri"/>
            </a:endParaRPr>
          </a:p>
          <a:p>
            <a:pPr/>
            <a:r>
              <a:rPr b="0" lang="de-DE" sz="1200" spc="-1" strike="noStrike">
                <a:solidFill>
                  <a:srgbClr val="000000"/>
                </a:solidFill>
                <a:latin typeface="Calibri"/>
              </a:rPr>
              <a:t>Wichtig ist immer der Spaß, wir sind keine Leistungssportler! </a:t>
            </a:r>
            <a:endParaRPr b="0" lang="de-DE" sz="1200" spc="-1" strike="noStrike">
              <a:solidFill>
                <a:srgbClr val="000000"/>
              </a:solidFill>
              <a:latin typeface="Calibri"/>
            </a:endParaRPr>
          </a:p>
          <a:p>
            <a:pPr/>
            <a:endParaRPr b="0" lang="de-DE" sz="1200" spc="-1" strike="noStrike">
              <a:solidFill>
                <a:srgbClr val="000000"/>
              </a:solidFill>
              <a:latin typeface="Calibri"/>
            </a:endParaRPr>
          </a:p>
        </p:txBody>
      </p:sp>
      <p:sp>
        <p:nvSpPr>
          <p:cNvPr id="425"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388C33DF-575A-4860-98FF-79F59DBD8E22}"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482760" y="1279440"/>
            <a:ext cx="6140160" cy="3454560"/>
          </a:xfrm>
          <a:prstGeom prst="rect">
            <a:avLst/>
          </a:prstGeom>
        </p:spPr>
      </p:sp>
      <p:sp>
        <p:nvSpPr>
          <p:cNvPr id="427" name="PlaceHolder 2"/>
          <p:cNvSpPr>
            <a:spLocks noGrp="1"/>
          </p:cNvSpPr>
          <p:nvPr>
            <p:ph type="body"/>
          </p:nvPr>
        </p:nvSpPr>
        <p:spPr>
          <a:xfrm>
            <a:off x="711360" y="4925880"/>
            <a:ext cx="5682960" cy="4029120"/>
          </a:xfrm>
          <a:prstGeom prst="rect">
            <a:avLst/>
          </a:prstGeom>
        </p:spPr>
        <p:txBody>
          <a:bodyPr lIns="0" rIns="0" tIns="0" bIns="0">
            <a:noAutofit/>
          </a:bodyPr>
          <a:p>
            <a:endParaRPr b="0" lang="de-DE" sz="1200" spc="-1" strike="noStrike">
              <a:solidFill>
                <a:srgbClr val="000000"/>
              </a:solidFill>
              <a:latin typeface="Calibri"/>
            </a:endParaRPr>
          </a:p>
        </p:txBody>
      </p:sp>
      <p:sp>
        <p:nvSpPr>
          <p:cNvPr id="428"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2899E78C-617F-4BF1-BD7E-7AE833A3FB1A}"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9" name="PlaceHolder 1"/>
          <p:cNvSpPr>
            <a:spLocks noGrp="1"/>
          </p:cNvSpPr>
          <p:nvPr>
            <p:ph type="sldImg"/>
          </p:nvPr>
        </p:nvSpPr>
        <p:spPr>
          <a:xfrm>
            <a:off x="482760" y="1279440"/>
            <a:ext cx="6140160" cy="3454560"/>
          </a:xfrm>
          <a:prstGeom prst="rect">
            <a:avLst/>
          </a:prstGeom>
        </p:spPr>
      </p:sp>
      <p:sp>
        <p:nvSpPr>
          <p:cNvPr id="430"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Unterschied Bewegung vs. Training</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Bewegung = mit geringer Intensität verbunden, erhält Belastbarkeit und Gesundheit </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Training = ermüdende Intensität, Steigerung der Leistungsfähigkeit </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Alleine, Partner, Gruppe </a:t>
            </a:r>
            <a:r>
              <a:rPr b="0" lang="de-DE" sz="1200" spc="-1" strike="noStrike">
                <a:solidFill>
                  <a:srgbClr val="000000"/>
                </a:solidFill>
                <a:latin typeface="Wingdings"/>
                <a:ea typeface="Wingdings"/>
              </a:rPr>
              <a:t></a:t>
            </a:r>
            <a:r>
              <a:rPr b="0" lang="de-DE" sz="1200" spc="-1" strike="noStrike">
                <a:solidFill>
                  <a:srgbClr val="000000"/>
                </a:solidFill>
                <a:latin typeface="Calibri"/>
              </a:rPr>
              <a:t> soziale Verpflichtung </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Drinnen, draußen</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Kursangebote </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Vereinsangebote </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Studio </a:t>
            </a:r>
            <a:r>
              <a:rPr b="0" lang="de-DE" sz="1200" spc="-1" strike="noStrike">
                <a:solidFill>
                  <a:srgbClr val="000000"/>
                </a:solidFill>
                <a:latin typeface="Wingdings"/>
                <a:ea typeface="Wingdings"/>
              </a:rPr>
              <a:t></a:t>
            </a:r>
            <a:r>
              <a:rPr b="0" lang="de-DE" sz="1200" spc="-1" strike="noStrike">
                <a:solidFill>
                  <a:srgbClr val="000000"/>
                </a:solidFill>
                <a:latin typeface="Calibri"/>
              </a:rPr>
              <a:t> Geld</a:t>
            </a:r>
            <a:endParaRPr b="0" lang="de-DE" sz="1200" spc="-1" strike="noStrike">
              <a:solidFill>
                <a:srgbClr val="000000"/>
              </a:solidFill>
              <a:latin typeface="Calibri"/>
            </a:endParaRPr>
          </a:p>
          <a:p>
            <a:pPr>
              <a:spcBef>
                <a:spcPts val="448"/>
              </a:spcBef>
              <a:buClr>
                <a:srgbClr val="000000"/>
              </a:buClr>
              <a:buFont typeface="Wingdings" charset="2"/>
              <a:buChar char=""/>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Sport treiben, ohne vom Sport getrieben zu werden</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Langsam anfangen, die Anpassungen und Veränderungen brauchen Zeit</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Sich wohlfühlen mit dem was man tut</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Neues auch einfach mal ausprobieren </a:t>
            </a: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Der Weg ist das Ziel </a:t>
            </a:r>
            <a:r>
              <a:rPr b="0" lang="de-DE" sz="1200" spc="-1" strike="noStrike">
                <a:solidFill>
                  <a:srgbClr val="000000"/>
                </a:solidFill>
                <a:latin typeface="Wingdings"/>
                <a:ea typeface="Wingdings"/>
              </a:rPr>
              <a:t></a:t>
            </a:r>
            <a:r>
              <a:rPr b="0" lang="de-DE" sz="1200" spc="-1" strike="noStrike">
                <a:solidFill>
                  <a:srgbClr val="000000"/>
                </a:solidFill>
                <a:latin typeface="Calibri"/>
              </a:rPr>
              <a:t> positives Gefühl danach genießen und sich belohnen was schon erreicht wurde </a:t>
            </a:r>
            <a:endParaRPr b="0" lang="de-DE" sz="1200" spc="-1" strike="noStrike">
              <a:solidFill>
                <a:srgbClr val="000000"/>
              </a:solidFill>
              <a:latin typeface="Calibri"/>
            </a:endParaRPr>
          </a:p>
        </p:txBody>
      </p:sp>
      <p:sp>
        <p:nvSpPr>
          <p:cNvPr id="431"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6B3BF46F-B8D5-4F98-A798-54EAD660E0AA}"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482760" y="1279440"/>
            <a:ext cx="6140160" cy="3454560"/>
          </a:xfrm>
          <a:prstGeom prst="rect">
            <a:avLst/>
          </a:prstGeom>
        </p:spPr>
      </p:sp>
      <p:sp>
        <p:nvSpPr>
          <p:cNvPr id="433" name="PlaceHolder 2"/>
          <p:cNvSpPr>
            <a:spLocks noGrp="1"/>
          </p:cNvSpPr>
          <p:nvPr>
            <p:ph type="body"/>
          </p:nvPr>
        </p:nvSpPr>
        <p:spPr>
          <a:xfrm>
            <a:off x="711360" y="4925880"/>
            <a:ext cx="5682960" cy="4029120"/>
          </a:xfrm>
          <a:prstGeom prst="rect">
            <a:avLst/>
          </a:prstGeom>
        </p:spPr>
        <p:txBody>
          <a:bodyPr lIns="99000" rIns="99000" tIns="49680" bIns="49680">
            <a:noAutofit/>
          </a:bodyPr>
          <a:p>
            <a:pPr>
              <a:spcBef>
                <a:spcPts val="448"/>
              </a:spcBef>
            </a:pPr>
            <a:r>
              <a:rPr b="0" lang="de-DE" sz="1200" spc="-1" strike="noStrike">
                <a:solidFill>
                  <a:srgbClr val="000000"/>
                </a:solidFill>
                <a:latin typeface="Calibri"/>
              </a:rPr>
              <a:t>Schrittzähler, Pulsuhren oder auch Handy-Apps können zu Unterstützung der Motivation beitragen </a:t>
            </a:r>
            <a:endParaRPr b="0" lang="de-DE" sz="1200" spc="-1" strike="noStrike">
              <a:solidFill>
                <a:srgbClr val="000000"/>
              </a:solidFill>
              <a:latin typeface="Calibri"/>
            </a:endParaRPr>
          </a:p>
          <a:p>
            <a:pPr>
              <a:spcBef>
                <a:spcPts val="448"/>
              </a:spcBef>
              <a:buClr>
                <a:srgbClr val="000000"/>
              </a:buClr>
              <a:buFont typeface="Wingdings" charset="2"/>
              <a:buChar char=""/>
            </a:pPr>
            <a:r>
              <a:rPr b="0" lang="de-DE" sz="1200" spc="-1" strike="noStrike">
                <a:solidFill>
                  <a:srgbClr val="000000"/>
                </a:solidFill>
                <a:latin typeface="Calibri"/>
              </a:rPr>
              <a:t>u.a. Dokumentation bisher erreichter Ziele</a:t>
            </a:r>
            <a:endParaRPr b="0" lang="de-DE" sz="1200" spc="-1" strike="noStrike">
              <a:solidFill>
                <a:srgbClr val="000000"/>
              </a:solidFill>
              <a:latin typeface="Calibri"/>
            </a:endParaRPr>
          </a:p>
          <a:p>
            <a:pPr>
              <a:spcBef>
                <a:spcPts val="448"/>
              </a:spcBef>
              <a:buClr>
                <a:srgbClr val="000000"/>
              </a:buClr>
              <a:buFont typeface="Wingdings" charset="2"/>
              <a:buChar char=""/>
            </a:pPr>
            <a:endParaRPr b="0" lang="de-DE" sz="1200" spc="-1" strike="noStrike">
              <a:solidFill>
                <a:srgbClr val="000000"/>
              </a:solidFill>
              <a:latin typeface="Calibri"/>
            </a:endParaRPr>
          </a:p>
          <a:p>
            <a:pPr>
              <a:spcBef>
                <a:spcPts val="448"/>
              </a:spcBef>
              <a:buClr>
                <a:srgbClr val="000000"/>
              </a:buClr>
              <a:buFont typeface="Wingdings" charset="2"/>
              <a:buChar char=""/>
            </a:pP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r>
              <a:rPr b="0" lang="de-DE" sz="1200" spc="-1" strike="noStrike">
                <a:solidFill>
                  <a:srgbClr val="000000"/>
                </a:solidFill>
                <a:latin typeface="Calibri"/>
              </a:rPr>
              <a:t>Beispiele für Aktivitäten draußen</a:t>
            </a:r>
            <a:endParaRPr b="0" lang="de-DE" sz="1200" spc="-1" strike="noStrike">
              <a:solidFill>
                <a:srgbClr val="000000"/>
              </a:solidFill>
              <a:latin typeface="Calibri"/>
            </a:endParaRPr>
          </a:p>
          <a:p>
            <a:pPr>
              <a:spcBef>
                <a:spcPts val="448"/>
              </a:spcBef>
              <a:buClr>
                <a:srgbClr val="000000"/>
              </a:buClr>
              <a:buFont typeface="Calibri"/>
              <a:buChar char="-"/>
            </a:pPr>
            <a:r>
              <a:rPr b="0" lang="de-DE" sz="1200" spc="-1" strike="noStrike">
                <a:solidFill>
                  <a:srgbClr val="000000"/>
                </a:solidFill>
                <a:latin typeface="Calibri"/>
              </a:rPr>
              <a:t>Komoot </a:t>
            </a:r>
            <a:endParaRPr b="0" lang="de-DE" sz="1200" spc="-1" strike="noStrike">
              <a:solidFill>
                <a:srgbClr val="000000"/>
              </a:solidFill>
              <a:latin typeface="Calibri"/>
            </a:endParaRPr>
          </a:p>
          <a:p>
            <a:pPr>
              <a:spcBef>
                <a:spcPts val="448"/>
              </a:spcBef>
              <a:buClr>
                <a:srgbClr val="000000"/>
              </a:buClr>
              <a:buFont typeface="Calibri"/>
              <a:buChar char="-"/>
            </a:pPr>
            <a:r>
              <a:rPr b="0" lang="de-DE" sz="1200" spc="-1" strike="noStrike">
                <a:solidFill>
                  <a:srgbClr val="000000"/>
                </a:solidFill>
                <a:latin typeface="Calibri"/>
              </a:rPr>
              <a:t>Outdooractive</a:t>
            </a:r>
            <a:endParaRPr b="0" lang="de-DE" sz="1200" spc="-1" strike="noStrike">
              <a:solidFill>
                <a:srgbClr val="000000"/>
              </a:solidFill>
              <a:latin typeface="Calibri"/>
            </a:endParaRPr>
          </a:p>
          <a:p>
            <a:pPr>
              <a:spcBef>
                <a:spcPts val="448"/>
              </a:spcBef>
              <a:buClr>
                <a:srgbClr val="000000"/>
              </a:buClr>
              <a:buFont typeface="Calibri"/>
              <a:buChar char="-"/>
            </a:pPr>
            <a:r>
              <a:rPr b="0" lang="de-DE" sz="1200" spc="-1" strike="noStrike">
                <a:solidFill>
                  <a:srgbClr val="000000"/>
                </a:solidFill>
                <a:latin typeface="Calibri"/>
              </a:rPr>
              <a:t>Strava </a:t>
            </a:r>
            <a:endParaRPr b="0" lang="de-DE" sz="1200" spc="-1" strike="noStrike">
              <a:solidFill>
                <a:srgbClr val="000000"/>
              </a:solidFill>
              <a:latin typeface="Calibri"/>
            </a:endParaRPr>
          </a:p>
        </p:txBody>
      </p:sp>
      <p:sp>
        <p:nvSpPr>
          <p:cNvPr id="434"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50DF6342-C0FA-4D88-85CD-DA5668C950A6}"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482760" y="1279440"/>
            <a:ext cx="6140160" cy="3454560"/>
          </a:xfrm>
          <a:prstGeom prst="rect">
            <a:avLst/>
          </a:prstGeom>
        </p:spPr>
      </p:sp>
      <p:sp>
        <p:nvSpPr>
          <p:cNvPr id="436" name="PlaceHolder 2"/>
          <p:cNvSpPr>
            <a:spLocks noGrp="1"/>
          </p:cNvSpPr>
          <p:nvPr>
            <p:ph type="body"/>
          </p:nvPr>
        </p:nvSpPr>
        <p:spPr>
          <a:xfrm>
            <a:off x="711360" y="4925880"/>
            <a:ext cx="5682960" cy="4029120"/>
          </a:xfrm>
          <a:prstGeom prst="rect">
            <a:avLst/>
          </a:prstGeom>
        </p:spPr>
        <p:txBody>
          <a:bodyPr lIns="99000" rIns="99000" tIns="49680" bIns="49680">
            <a:noAutofit/>
          </a:bodyPr>
          <a:p>
            <a:pPr marL="185400" indent="-185400">
              <a:buClr>
                <a:srgbClr val="000000"/>
              </a:buClr>
              <a:buFont typeface="Calibri"/>
              <a:buChar char="-"/>
            </a:pPr>
            <a:r>
              <a:rPr b="1" lang="de-DE" sz="1200" spc="-1" strike="noStrike">
                <a:solidFill>
                  <a:srgbClr val="000000"/>
                </a:solidFill>
                <a:latin typeface="Calibri"/>
              </a:rPr>
              <a:t>Individuelles Planen von Touren</a:t>
            </a:r>
            <a:r>
              <a:rPr b="0" lang="de-DE" sz="1200" spc="-1" strike="noStrike">
                <a:solidFill>
                  <a:srgbClr val="000000"/>
                </a:solidFill>
                <a:latin typeface="Calibri"/>
              </a:rPr>
              <a:t>: Start- und Zielpunkte können festgelegt werden mit Hilfe von Koordinaten oder über die Karte in der App oder über bestimmte Adressen</a:t>
            </a:r>
            <a:endParaRPr b="0" lang="de-DE" sz="1200" spc="-1" strike="noStrike">
              <a:solidFill>
                <a:srgbClr val="000000"/>
              </a:solidFill>
              <a:latin typeface="Calibri"/>
            </a:endParaRPr>
          </a:p>
          <a:p>
            <a:pPr marL="185400" indent="-185400">
              <a:buClr>
                <a:srgbClr val="000000"/>
              </a:buClr>
              <a:buFont typeface="Calibri"/>
              <a:buChar char="-"/>
            </a:pPr>
            <a:r>
              <a:rPr b="1" lang="de-DE" sz="1200" spc="-1" strike="noStrike">
                <a:solidFill>
                  <a:srgbClr val="000000"/>
                </a:solidFill>
                <a:latin typeface="Calibri"/>
              </a:rPr>
              <a:t>Zeitvorgabe</a:t>
            </a:r>
            <a:r>
              <a:rPr b="0" lang="de-DE" sz="1200" spc="-1" strike="noStrike">
                <a:solidFill>
                  <a:srgbClr val="000000"/>
                </a:solidFill>
                <a:latin typeface="Calibri"/>
              </a:rPr>
              <a:t>: Wenn man zum Beispiel nur 30 Minuten Zeit hat, sucht die App passende Touren. </a:t>
            </a:r>
            <a:endParaRPr b="0" lang="de-DE" sz="1200" spc="-1" strike="noStrike">
              <a:solidFill>
                <a:srgbClr val="000000"/>
              </a:solidFill>
              <a:latin typeface="Calibri"/>
            </a:endParaRPr>
          </a:p>
          <a:p>
            <a:pPr marL="185400" indent="-185400">
              <a:buClr>
                <a:srgbClr val="000000"/>
              </a:buClr>
              <a:buFont typeface="Calibri"/>
              <a:buChar char="-"/>
            </a:pPr>
            <a:r>
              <a:rPr b="1" lang="de-DE" sz="1200" spc="-1" strike="noStrike">
                <a:solidFill>
                  <a:srgbClr val="000000"/>
                </a:solidFill>
                <a:latin typeface="Calibri"/>
              </a:rPr>
              <a:t>Schwierigkeitsgrad: </a:t>
            </a:r>
            <a:r>
              <a:rPr b="0" lang="de-DE" sz="1200" spc="-1" strike="noStrike">
                <a:solidFill>
                  <a:srgbClr val="000000"/>
                </a:solidFill>
                <a:latin typeface="Calibri"/>
              </a:rPr>
              <a:t>Für jede Strecke gibt es ein Höhenprofil und umfangreiche Information zu den Wegen (, Fahrradweg, Straße, etc.), zur Oberfläche (naturbelassen, Kies, etc.) und zum Anspruch (Können, Kondition).</a:t>
            </a:r>
            <a:endParaRPr b="0" lang="de-DE" sz="1200" spc="-1" strike="noStrike">
              <a:solidFill>
                <a:srgbClr val="000000"/>
              </a:solidFill>
              <a:latin typeface="Calibri"/>
            </a:endParaRPr>
          </a:p>
          <a:p>
            <a:pPr marL="185400" indent="-185400">
              <a:buClr>
                <a:srgbClr val="000000"/>
              </a:buClr>
              <a:buFont typeface="Calibri"/>
              <a:buChar char="-"/>
            </a:pPr>
            <a:r>
              <a:rPr b="1" lang="de-DE" sz="1200" spc="-1" strike="noStrike">
                <a:solidFill>
                  <a:srgbClr val="000000"/>
                </a:solidFill>
                <a:latin typeface="Calibri"/>
              </a:rPr>
              <a:t>Offline-Version nutzbar</a:t>
            </a:r>
            <a:r>
              <a:rPr b="0" lang="de-DE" sz="1200" spc="-1" strike="noStrike">
                <a:solidFill>
                  <a:srgbClr val="000000"/>
                </a:solidFill>
                <a:latin typeface="Calibri"/>
              </a:rPr>
              <a:t> (Wenn man eine Karte </a:t>
            </a:r>
            <a:r>
              <a:rPr b="1" lang="de-DE" sz="1200" spc="-1" strike="noStrike">
                <a:solidFill>
                  <a:srgbClr val="000000"/>
                </a:solidFill>
                <a:latin typeface="Calibri"/>
              </a:rPr>
              <a:t>offline auf dem Handy</a:t>
            </a:r>
            <a:r>
              <a:rPr b="0" lang="de-DE" sz="1200" spc="-1" strike="noStrike">
                <a:solidFill>
                  <a:srgbClr val="000000"/>
                </a:solidFill>
                <a:latin typeface="Calibri"/>
              </a:rPr>
              <a:t> verwenden will, muss man diese auf dem </a:t>
            </a:r>
            <a:r>
              <a:rPr b="1" lang="de-DE" sz="1200" spc="-1" strike="noStrike">
                <a:solidFill>
                  <a:srgbClr val="000000"/>
                </a:solidFill>
                <a:latin typeface="Calibri"/>
              </a:rPr>
              <a:t>Smartphone herunterladen.</a:t>
            </a:r>
            <a:endParaRPr b="0" lang="de-DE" sz="1200" spc="-1" strike="noStrike">
              <a:solidFill>
                <a:srgbClr val="000000"/>
              </a:solidFill>
              <a:latin typeface="Calibri"/>
            </a:endParaRPr>
          </a:p>
          <a:p>
            <a:pPr marL="185400" indent="-185400"/>
            <a:endParaRPr b="0" lang="de-DE" sz="1200" spc="-1" strike="noStrike">
              <a:solidFill>
                <a:srgbClr val="000000"/>
              </a:solidFill>
              <a:latin typeface="Calibri"/>
            </a:endParaRPr>
          </a:p>
          <a:p>
            <a:pPr marL="185400" indent="-185400"/>
            <a:endParaRPr b="0" lang="de-DE" sz="1200" spc="-1" strike="noStrike">
              <a:solidFill>
                <a:srgbClr val="000000"/>
              </a:solidFill>
              <a:latin typeface="Calibri"/>
            </a:endParaRPr>
          </a:p>
          <a:p>
            <a:pPr marL="185400" indent="-185400"/>
            <a:r>
              <a:rPr b="0" lang="de-DE" sz="1200" spc="-1" strike="noStrike">
                <a:solidFill>
                  <a:srgbClr val="000000"/>
                </a:solidFill>
                <a:latin typeface="Calibri"/>
              </a:rPr>
              <a:t>Kosten: </a:t>
            </a:r>
            <a:endParaRPr b="0" lang="de-DE" sz="1200" spc="-1" strike="noStrike">
              <a:solidFill>
                <a:srgbClr val="000000"/>
              </a:solidFill>
              <a:latin typeface="Calibri"/>
            </a:endParaRPr>
          </a:p>
          <a:p>
            <a:pPr marL="185400" indent="-185400"/>
            <a:r>
              <a:rPr b="0" lang="de-DE" sz="1200" spc="-1" strike="noStrike">
                <a:solidFill>
                  <a:srgbClr val="000000"/>
                </a:solidFill>
                <a:latin typeface="Calibri"/>
              </a:rPr>
              <a:t>Erste Region kostenlos </a:t>
            </a:r>
            <a:endParaRPr b="0" lang="de-DE" sz="1200" spc="-1" strike="noStrike">
              <a:solidFill>
                <a:srgbClr val="000000"/>
              </a:solidFill>
              <a:latin typeface="Calibri"/>
            </a:endParaRPr>
          </a:p>
          <a:p>
            <a:pPr marL="185400" indent="-185400"/>
            <a:r>
              <a:rPr b="0" lang="de-DE" sz="1200" spc="-1" strike="noStrike">
                <a:solidFill>
                  <a:srgbClr val="000000"/>
                </a:solidFill>
                <a:latin typeface="Calibri"/>
              </a:rPr>
              <a:t>Dann 3,99 € / 8,99 €</a:t>
            </a:r>
            <a:endParaRPr b="0" lang="de-DE" sz="1200" spc="-1" strike="noStrike">
              <a:solidFill>
                <a:srgbClr val="000000"/>
              </a:solidFill>
              <a:latin typeface="Calibri"/>
            </a:endParaRPr>
          </a:p>
          <a:p>
            <a:pPr marL="185400" indent="-185400"/>
            <a:r>
              <a:rPr b="0" lang="de-DE" sz="1200" spc="-1" strike="noStrike">
                <a:solidFill>
                  <a:srgbClr val="000000"/>
                </a:solidFill>
                <a:latin typeface="Calibri"/>
              </a:rPr>
              <a:t>Oder 29,99 € die ganze Welt </a:t>
            </a:r>
            <a:endParaRPr b="0" lang="de-DE" sz="1200" spc="-1" strike="noStrike">
              <a:solidFill>
                <a:srgbClr val="000000"/>
              </a:solidFill>
              <a:latin typeface="Calibri"/>
            </a:endParaRPr>
          </a:p>
        </p:txBody>
      </p:sp>
      <p:sp>
        <p:nvSpPr>
          <p:cNvPr id="437"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B625EA05-591D-4208-8A88-0A9BD6DD4D47}"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482760" y="1279440"/>
            <a:ext cx="6140160" cy="3454560"/>
          </a:xfrm>
          <a:prstGeom prst="rect">
            <a:avLst/>
          </a:prstGeom>
        </p:spPr>
      </p:sp>
      <p:sp>
        <p:nvSpPr>
          <p:cNvPr id="439" name="PlaceHolder 2"/>
          <p:cNvSpPr>
            <a:spLocks noGrp="1"/>
          </p:cNvSpPr>
          <p:nvPr>
            <p:ph type="body"/>
          </p:nvPr>
        </p:nvSpPr>
        <p:spPr>
          <a:xfrm>
            <a:off x="711360" y="4925880"/>
            <a:ext cx="5682960" cy="4029120"/>
          </a:xfrm>
          <a:prstGeom prst="rect">
            <a:avLst/>
          </a:prstGeom>
        </p:spPr>
        <p:txBody>
          <a:bodyPr lIns="99000" rIns="99000" tIns="49680" bIns="49680">
            <a:noAutofit/>
          </a:bodyPr>
          <a:p>
            <a:pPr/>
            <a:r>
              <a:rPr b="1" lang="de-DE" sz="1200" spc="-1" strike="noStrike">
                <a:solidFill>
                  <a:srgbClr val="000000"/>
                </a:solidFill>
                <a:latin typeface="Calibri"/>
              </a:rPr>
              <a:t>Große Ausstattung</a:t>
            </a:r>
            <a:r>
              <a:rPr b="0" lang="de-DE" sz="1200" spc="-1" strike="noStrike">
                <a:solidFill>
                  <a:srgbClr val="000000"/>
                </a:solidFill>
                <a:latin typeface="Calibri"/>
              </a:rPr>
              <a:t>: Große Auswahl an Geräten. Keine Langeweile. Man kann immer wieder andere Schwerpunkte setzten (z.B. Ausdauertraining in Spinningkursen, an Rudergeräten oder auf dem Crosstrainer ODER Ausschließlich Kräftigung der Beinmuskulatur ODER Teilnahme an Kursen…)</a:t>
            </a:r>
            <a:endParaRPr b="0" lang="de-DE" sz="1200" spc="-1" strike="noStrike">
              <a:solidFill>
                <a:srgbClr val="000000"/>
              </a:solidFill>
              <a:latin typeface="Calibri"/>
            </a:endParaRPr>
          </a:p>
          <a:p>
            <a:pPr/>
            <a:r>
              <a:rPr b="1" lang="de-DE" sz="1200" spc="-1" strike="noStrike">
                <a:solidFill>
                  <a:srgbClr val="000000"/>
                </a:solidFill>
                <a:latin typeface="Calibri"/>
              </a:rPr>
              <a:t>Gleichgesinnte</a:t>
            </a:r>
            <a:r>
              <a:rPr b="0" lang="de-DE" sz="1200" spc="-1" strike="noStrike">
                <a:solidFill>
                  <a:srgbClr val="000000"/>
                </a:solidFill>
                <a:latin typeface="Calibri"/>
              </a:rPr>
              <a:t>: Im Fitnessstudio ist man nicht alleine. Tipps rund um das Training + Ernährung, mit denen man sich mit Gleichgesinnten austauschen kann. Motivation steigt!</a:t>
            </a:r>
            <a:endParaRPr b="0" lang="de-DE" sz="1200" spc="-1" strike="noStrike">
              <a:solidFill>
                <a:srgbClr val="000000"/>
              </a:solidFill>
              <a:latin typeface="Calibri"/>
            </a:endParaRPr>
          </a:p>
          <a:p>
            <a:pPr/>
            <a:r>
              <a:rPr b="1" lang="de-DE" sz="1200" spc="-1" strike="noStrike">
                <a:solidFill>
                  <a:srgbClr val="000000"/>
                </a:solidFill>
                <a:latin typeface="Calibri"/>
              </a:rPr>
              <a:t>Qualifizierte Trainer</a:t>
            </a:r>
            <a:r>
              <a:rPr b="0" lang="de-DE" sz="1200" spc="-1" strike="noStrike">
                <a:solidFill>
                  <a:srgbClr val="000000"/>
                </a:solidFill>
                <a:latin typeface="Calibri"/>
              </a:rPr>
              <a:t>: Gerade als Anfänger gibt es oft Unsicherheiten bezüglich Ausführung und Technik. Es findet eine professionelle Einweisung und regelmäßige Betreuung statt. (Natürlich hängt die Betreuung von dem gewählten Fitnessstudio ab, im McFit z.B. kostet so eine „Betreuung“) Die persönlichen Bedürfnisse und Zielvorstellungen spiegeln sich in einem erstellen Trainingsplan wider. Dieser wird regelmäßig vom Fachpersonal auf Ergänzungsmöglichkeiten überprüft. Wichtig: Ziel vor Augen, was man innerhalb eines bestimmten Zeitraums erreichen will + Dokumentation der Fortschritte </a:t>
            </a:r>
            <a:r>
              <a:rPr b="0" lang="de-DE" sz="1200" spc="-1" strike="noStrike">
                <a:solidFill>
                  <a:srgbClr val="000000"/>
                </a:solidFill>
                <a:latin typeface="Wingdings"/>
                <a:ea typeface="Wingdings"/>
              </a:rPr>
              <a:t></a:t>
            </a:r>
            <a:r>
              <a:rPr b="0" lang="de-DE" sz="1200" spc="-1" strike="noStrike">
                <a:solidFill>
                  <a:srgbClr val="000000"/>
                </a:solidFill>
                <a:latin typeface="Calibri"/>
              </a:rPr>
              <a:t> Motivation steigt! </a:t>
            </a: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a:p>
            <a:pPr>
              <a:spcBef>
                <a:spcPts val="448"/>
              </a:spcBef>
            </a:pPr>
            <a:endParaRPr b="0" lang="de-DE" sz="1200" spc="-1" strike="noStrike">
              <a:solidFill>
                <a:srgbClr val="000000"/>
              </a:solidFill>
              <a:latin typeface="Calibri"/>
            </a:endParaRPr>
          </a:p>
        </p:txBody>
      </p:sp>
      <p:sp>
        <p:nvSpPr>
          <p:cNvPr id="440"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7B870AE4-D045-4E29-9785-C7591C2E5AB2}"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482760" y="1279440"/>
            <a:ext cx="6140160" cy="3454560"/>
          </a:xfrm>
          <a:prstGeom prst="rect">
            <a:avLst/>
          </a:prstGeom>
        </p:spPr>
      </p:sp>
      <p:sp>
        <p:nvSpPr>
          <p:cNvPr id="442" name="PlaceHolder 2"/>
          <p:cNvSpPr>
            <a:spLocks noGrp="1"/>
          </p:cNvSpPr>
          <p:nvPr>
            <p:ph type="body"/>
          </p:nvPr>
        </p:nvSpPr>
        <p:spPr>
          <a:xfrm>
            <a:off x="711360" y="4925880"/>
            <a:ext cx="5682960" cy="4029120"/>
          </a:xfrm>
          <a:prstGeom prst="rect">
            <a:avLst/>
          </a:prstGeom>
        </p:spPr>
        <p:txBody>
          <a:bodyPr lIns="0" rIns="0" tIns="0" bIns="0">
            <a:noAutofit/>
          </a:bodyPr>
          <a:p>
            <a:endParaRPr b="0" lang="de-DE" sz="1200" spc="-1" strike="noStrike">
              <a:solidFill>
                <a:srgbClr val="000000"/>
              </a:solidFill>
              <a:latin typeface="Calibri"/>
            </a:endParaRPr>
          </a:p>
        </p:txBody>
      </p:sp>
      <p:sp>
        <p:nvSpPr>
          <p:cNvPr id="443" name="CustomShape 3"/>
          <p:cNvSpPr/>
          <p:nvPr/>
        </p:nvSpPr>
        <p:spPr>
          <a:xfrm>
            <a:off x="4024440" y="9721800"/>
            <a:ext cx="3078000" cy="512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9000" rIns="99000" tIns="49680" bIns="49680" anchor="b">
            <a:noAutofit/>
          </a:bodyPr>
          <a:p>
            <a:pPr algn="r">
              <a:lnSpc>
                <a:spcPct val="100000"/>
              </a:lnSpc>
            </a:pPr>
            <a:fld id="{883CAAAB-9A9B-4007-9333-46CB31338A79}" type="slidenum">
              <a:rPr b="0" lang="de-DE" sz="1300" spc="-1" strike="noStrike">
                <a:solidFill>
                  <a:srgbClr val="000000"/>
                </a:solidFill>
                <a:latin typeface="Calibri"/>
              </a:rPr>
              <a:t>&lt;Foliennummer&gt;</a:t>
            </a:fld>
            <a:endParaRPr b="0" lang="de-DE" sz="1300" spc="-1" strike="noStrike">
              <a:solidFill>
                <a:srgbClr val="000000"/>
              </a:solidFill>
              <a:latin typeface="Trebuchet MS"/>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8"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9"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41"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2"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3"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4"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46"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7"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8"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49"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50"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51"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7"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58"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60"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62"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63"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5"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67"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68"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69"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7"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71"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72"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73"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75"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76"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77"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79"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0"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82"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3"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4"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5"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87"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8"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89"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90"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91"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92"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10"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12"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14"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15"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9"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19"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0"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1"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23"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4"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5"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27"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8"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29"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31"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32"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34"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35"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36"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37"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39"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40"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41"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42"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43"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44"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63"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65"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1"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2"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67"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68"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72"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73"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74"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76"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77"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78"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80"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81"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82"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84"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85"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87"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88"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89"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0"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192"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3"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4"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5"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6"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197"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16"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18"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20"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21"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25"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26"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27"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29"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30"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31"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33"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34"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35"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37"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38"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40"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1"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2"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3"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45"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6"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7"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8"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49"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50"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70"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72"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74"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75"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7"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79"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0"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1"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83"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4"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5"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87"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8"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9"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6"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7"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8"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91"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92"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94"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95"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96"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297"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299"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00"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01"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02"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03"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04"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24" name="PlaceHolder 2"/>
          <p:cNvSpPr>
            <a:spLocks noGrp="1"/>
          </p:cNvSpPr>
          <p:nvPr>
            <p:ph type="subTitle"/>
          </p:nvPr>
        </p:nvSpPr>
        <p:spPr>
          <a:xfrm>
            <a:off x="677520" y="2160360"/>
            <a:ext cx="8596440" cy="38811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26" name="PlaceHolder 2"/>
          <p:cNvSpPr>
            <a:spLocks noGrp="1"/>
          </p:cNvSpPr>
          <p:nvPr>
            <p:ph type="body"/>
          </p:nvPr>
        </p:nvSpPr>
        <p:spPr>
          <a:xfrm>
            <a:off x="677520" y="2160360"/>
            <a:ext cx="859644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28"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29"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3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1" name="PlaceHolder 1"/>
          <p:cNvSpPr>
            <a:spLocks noGrp="1"/>
          </p:cNvSpPr>
          <p:nvPr>
            <p:ph type="subTitle"/>
          </p:nvPr>
        </p:nvSpPr>
        <p:spPr>
          <a:xfrm>
            <a:off x="677520" y="609120"/>
            <a:ext cx="8596440" cy="6123960"/>
          </a:xfrm>
          <a:prstGeom prst="rect">
            <a:avLst/>
          </a:prstGeom>
        </p:spPr>
        <p:txBody>
          <a:bodyPr lIns="0" rIns="0" tIns="0" bIns="0" anchor="ctr">
            <a:noAutofit/>
          </a:bodyPr>
          <a:p>
            <a:pPr algn="ctr">
              <a:spcBef>
                <a:spcPts val="998"/>
              </a:spcBef>
            </a:pPr>
            <a:endParaRPr b="0" lang="de-DE" sz="1800" spc="-1" strike="noStrike">
              <a:solidFill>
                <a:srgbClr val="404040"/>
              </a:solidFill>
              <a:latin typeface="Trebuchet MS"/>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33"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34" name="PlaceHolder 3"/>
          <p:cNvSpPr>
            <a:spLocks noGrp="1"/>
          </p:cNvSpPr>
          <p:nvPr>
            <p:ph type="body"/>
          </p:nvPr>
        </p:nvSpPr>
        <p:spPr>
          <a:xfrm>
            <a:off x="508248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35"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0"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1"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2"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37" name="PlaceHolder 2"/>
          <p:cNvSpPr>
            <a:spLocks noGrp="1"/>
          </p:cNvSpPr>
          <p:nvPr>
            <p:ph type="body"/>
          </p:nvPr>
        </p:nvSpPr>
        <p:spPr>
          <a:xfrm>
            <a:off x="677520" y="2160360"/>
            <a:ext cx="4194720" cy="388116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38"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39" name="PlaceHolder 4"/>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41"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42"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43"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45" name="PlaceHolder 2"/>
          <p:cNvSpPr>
            <a:spLocks noGrp="1"/>
          </p:cNvSpPr>
          <p:nvPr>
            <p:ph type="body"/>
          </p:nvPr>
        </p:nvSpPr>
        <p:spPr>
          <a:xfrm>
            <a:off x="677520" y="216036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46" name="PlaceHolder 3"/>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48"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49"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0" name="PlaceHolder 4"/>
          <p:cNvSpPr>
            <a:spLocks noGrp="1"/>
          </p:cNvSpPr>
          <p:nvPr>
            <p:ph type="body"/>
          </p:nvPr>
        </p:nvSpPr>
        <p:spPr>
          <a:xfrm>
            <a:off x="67752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1" name="PlaceHolder 5"/>
          <p:cNvSpPr>
            <a:spLocks noGrp="1"/>
          </p:cNvSpPr>
          <p:nvPr>
            <p:ph type="body"/>
          </p:nvPr>
        </p:nvSpPr>
        <p:spPr>
          <a:xfrm>
            <a:off x="5082480" y="418788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53" name="PlaceHolder 2"/>
          <p:cNvSpPr>
            <a:spLocks noGrp="1"/>
          </p:cNvSpPr>
          <p:nvPr>
            <p:ph type="body"/>
          </p:nvPr>
        </p:nvSpPr>
        <p:spPr>
          <a:xfrm>
            <a:off x="67752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4" name="PlaceHolder 3"/>
          <p:cNvSpPr>
            <a:spLocks noGrp="1"/>
          </p:cNvSpPr>
          <p:nvPr>
            <p:ph type="body"/>
          </p:nvPr>
        </p:nvSpPr>
        <p:spPr>
          <a:xfrm>
            <a:off x="358380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5" name="PlaceHolder 4"/>
          <p:cNvSpPr>
            <a:spLocks noGrp="1"/>
          </p:cNvSpPr>
          <p:nvPr>
            <p:ph type="body"/>
          </p:nvPr>
        </p:nvSpPr>
        <p:spPr>
          <a:xfrm>
            <a:off x="6490440" y="216036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6" name="PlaceHolder 5"/>
          <p:cNvSpPr>
            <a:spLocks noGrp="1"/>
          </p:cNvSpPr>
          <p:nvPr>
            <p:ph type="body"/>
          </p:nvPr>
        </p:nvSpPr>
        <p:spPr>
          <a:xfrm>
            <a:off x="67752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7" name="PlaceHolder 6"/>
          <p:cNvSpPr>
            <a:spLocks noGrp="1"/>
          </p:cNvSpPr>
          <p:nvPr>
            <p:ph type="body"/>
          </p:nvPr>
        </p:nvSpPr>
        <p:spPr>
          <a:xfrm>
            <a:off x="358380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8" name="PlaceHolder 7"/>
          <p:cNvSpPr>
            <a:spLocks noGrp="1"/>
          </p:cNvSpPr>
          <p:nvPr>
            <p:ph type="body"/>
          </p:nvPr>
        </p:nvSpPr>
        <p:spPr>
          <a:xfrm>
            <a:off x="6490440" y="4187880"/>
            <a:ext cx="276768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77520" y="609120"/>
            <a:ext cx="8596440" cy="1320840"/>
          </a:xfrm>
          <a:prstGeom prst="rect">
            <a:avLst/>
          </a:prstGeom>
        </p:spPr>
        <p:txBody>
          <a:bodyPr lIns="90000" rIns="90000" tIns="46800" bIns="46800">
            <a:noAutofit/>
          </a:bodyPr>
          <a:p>
            <a:endParaRPr b="0" lang="de-DE" sz="3600" spc="-1" strike="noStrike">
              <a:solidFill>
                <a:srgbClr val="90c226"/>
              </a:solidFill>
              <a:latin typeface="Trebuchet MS"/>
            </a:endParaRPr>
          </a:p>
        </p:txBody>
      </p:sp>
      <p:sp>
        <p:nvSpPr>
          <p:cNvPr id="34" name="PlaceHolder 2"/>
          <p:cNvSpPr>
            <a:spLocks noGrp="1"/>
          </p:cNvSpPr>
          <p:nvPr>
            <p:ph type="body"/>
          </p:nvPr>
        </p:nvSpPr>
        <p:spPr>
          <a:xfrm>
            <a:off x="67752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5" name="PlaceHolder 3"/>
          <p:cNvSpPr>
            <a:spLocks noGrp="1"/>
          </p:cNvSpPr>
          <p:nvPr>
            <p:ph type="body"/>
          </p:nvPr>
        </p:nvSpPr>
        <p:spPr>
          <a:xfrm>
            <a:off x="5082480" y="2160360"/>
            <a:ext cx="419472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
        <p:nvSpPr>
          <p:cNvPr id="36" name="PlaceHolder 4"/>
          <p:cNvSpPr>
            <a:spLocks noGrp="1"/>
          </p:cNvSpPr>
          <p:nvPr>
            <p:ph type="body"/>
          </p:nvPr>
        </p:nvSpPr>
        <p:spPr>
          <a:xfrm>
            <a:off x="677520" y="4187880"/>
            <a:ext cx="8596440" cy="1851120"/>
          </a:xfrm>
          <a:prstGeom prst="rect">
            <a:avLst/>
          </a:prstGeom>
        </p:spPr>
        <p:txBody>
          <a:bodyPr lIns="90000" rIns="90000" tIns="46800" bIns="46800">
            <a:normAutofit/>
          </a:bodyPr>
          <a:p>
            <a:endParaRPr b="0" lang="de-DE" sz="18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2.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7920"/>
            <a:ext cx="12192120" cy="6865920"/>
            <a:chOff x="0" y="-7920"/>
            <a:chExt cx="12192120" cy="6865920"/>
          </a:xfrm>
        </p:grpSpPr>
        <p:sp>
          <p:nvSpPr>
            <p:cNvPr id="1"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2"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3"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4"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5"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6"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7"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8"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9"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10" name="CustomShape 11"/>
            <p:cNvSpPr/>
            <p:nvPr/>
          </p:nvSpPr>
          <p:spPr>
            <a:xfrm>
              <a:off x="0" y="4013280"/>
              <a:ext cx="449280" cy="2844720"/>
            </a:xfrm>
            <a:custGeom>
              <a:avLst/>
              <a:gdLst/>
              <a:ahLst/>
              <a:rect l="0" t="0" r="r" b="b"/>
              <a:pathLst>
                <a:path w="1250" h="7904">
                  <a:moveTo>
                    <a:pt x="0" y="0"/>
                  </a:moveTo>
                  <a:lnTo>
                    <a:pt x="1249" y="7903"/>
                  </a:lnTo>
                  <a:lnTo>
                    <a:pt x="0" y="7903"/>
                  </a:lnTo>
                  <a:lnTo>
                    <a:pt x="0" y="0"/>
                  </a:lnTo>
                </a:path>
              </a:pathLst>
            </a:custGeom>
            <a:solidFill>
              <a:srgbClr val="90c226">
                <a:alpha val="85000"/>
              </a:srgbClr>
            </a:solidFill>
            <a:ln>
              <a:noFill/>
            </a:ln>
          </p:spPr>
          <p:style>
            <a:lnRef idx="0"/>
            <a:fillRef idx="0"/>
            <a:effectRef idx="0"/>
            <a:fontRef idx="minor"/>
          </p:style>
        </p:sp>
      </p:grpSp>
      <p:sp>
        <p:nvSpPr>
          <p:cNvPr id="11" name="PlaceHolder 12"/>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12" name="PlaceHolder 13"/>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13" name="PlaceHolder 14"/>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14" name="PlaceHolder 15"/>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15" name="PlaceHolder 16"/>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43CAC1C1-09E5-41AF-882E-F950E01A9F35}"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365040"/>
            <a:ext cx="10515600" cy="1325520"/>
          </a:xfrm>
          <a:prstGeom prst="rect">
            <a:avLst/>
          </a:prstGeom>
        </p:spPr>
        <p:txBody>
          <a:bodyPr lIns="90000" rIns="90000" tIns="46800" bIns="46800" anchor="ctr">
            <a:noAutofit/>
          </a:bodyPr>
          <a:p>
            <a:r>
              <a:rPr b="0" lang="de-DE" sz="4400" spc="-1" strike="noStrike">
                <a:solidFill>
                  <a:srgbClr val="000000"/>
                </a:solidFill>
                <a:latin typeface="Calibri Light"/>
              </a:rPr>
              <a:t>Format des Titeltextes durch Klicken bearbeiten</a:t>
            </a:r>
            <a:endParaRPr b="0" lang="de-DE" sz="4400" spc="-1" strike="noStrike">
              <a:solidFill>
                <a:srgbClr val="000000"/>
              </a:solidFill>
              <a:latin typeface="Calibri Light"/>
            </a:endParaRPr>
          </a:p>
        </p:txBody>
      </p:sp>
      <p:sp>
        <p:nvSpPr>
          <p:cNvPr id="53" name="PlaceHolder 2"/>
          <p:cNvSpPr>
            <a:spLocks noGrp="1"/>
          </p:cNvSpPr>
          <p:nvPr>
            <p:ph type="body"/>
          </p:nvPr>
        </p:nvSpPr>
        <p:spPr>
          <a:xfrm>
            <a:off x="838080" y="1825200"/>
            <a:ext cx="10515600" cy="4351320"/>
          </a:xfrm>
          <a:prstGeom prst="rect">
            <a:avLst/>
          </a:prstGeom>
        </p:spPr>
        <p:txBody>
          <a:bodyPr lIns="90000" rIns="90000" tIns="46800" bIns="46800">
            <a:normAutofit/>
          </a:bodyPr>
          <a:p>
            <a:pPr marL="228600" indent="-228600">
              <a:spcBef>
                <a:spcPts val="998"/>
              </a:spcBef>
              <a:buClr>
                <a:srgbClr val="000000"/>
              </a:buClr>
              <a:buFont typeface="Arial"/>
              <a:buChar char="•"/>
            </a:pPr>
            <a:r>
              <a:rPr b="0" lang="de-DE" sz="2800" spc="-1" strike="noStrike">
                <a:solidFill>
                  <a:srgbClr val="000000"/>
                </a:solidFill>
                <a:latin typeface="Calibri"/>
              </a:rPr>
              <a:t>Format des Gliederungstextes durch Klicken bearbeiten</a:t>
            </a:r>
            <a:endParaRPr b="0" lang="de-DE" sz="2800" spc="-1" strike="noStrike">
              <a:solidFill>
                <a:srgbClr val="000000"/>
              </a:solidFill>
              <a:latin typeface="Calibri"/>
            </a:endParaRPr>
          </a:p>
          <a:p>
            <a:pPr lvl="1" marL="685800" indent="-228600">
              <a:spcBef>
                <a:spcPts val="998"/>
              </a:spcBef>
              <a:buClr>
                <a:srgbClr val="000000"/>
              </a:buClr>
              <a:buFont typeface="Arial"/>
              <a:buChar char="•"/>
            </a:pPr>
            <a:r>
              <a:rPr b="0" lang="de-DE" sz="2800" spc="-1" strike="noStrike">
                <a:solidFill>
                  <a:srgbClr val="000000"/>
                </a:solidFill>
                <a:latin typeface="Calibri"/>
              </a:rPr>
              <a:t>Zweite Gliederungsebene</a:t>
            </a:r>
            <a:endParaRPr b="0" lang="de-DE" sz="2800" spc="-1" strike="noStrike">
              <a:solidFill>
                <a:srgbClr val="000000"/>
              </a:solidFill>
              <a:latin typeface="Calibri"/>
            </a:endParaRPr>
          </a:p>
          <a:p>
            <a:pPr lvl="2" marL="1143000" indent="-228600">
              <a:spcBef>
                <a:spcPts val="998"/>
              </a:spcBef>
              <a:buClr>
                <a:srgbClr val="000000"/>
              </a:buClr>
              <a:buFont typeface="Arial"/>
              <a:buChar char="•"/>
            </a:pPr>
            <a:r>
              <a:rPr b="0" lang="de-DE" sz="2800" spc="-1" strike="noStrike">
                <a:solidFill>
                  <a:srgbClr val="000000"/>
                </a:solidFill>
                <a:latin typeface="Calibri"/>
              </a:rPr>
              <a:t>Dritte Gliederungsebene</a:t>
            </a:r>
            <a:endParaRPr b="0" lang="de-DE" sz="2800" spc="-1" strike="noStrike">
              <a:solidFill>
                <a:srgbClr val="000000"/>
              </a:solidFill>
              <a:latin typeface="Calibri"/>
            </a:endParaRPr>
          </a:p>
          <a:p>
            <a:pPr lvl="3" marL="1600200" indent="-228600">
              <a:spcBef>
                <a:spcPts val="998"/>
              </a:spcBef>
              <a:buClr>
                <a:srgbClr val="000000"/>
              </a:buClr>
              <a:buFont typeface="Arial"/>
              <a:buChar char="•"/>
            </a:pPr>
            <a:r>
              <a:rPr b="0" lang="de-DE" sz="2800" spc="-1" strike="noStrike">
                <a:solidFill>
                  <a:srgbClr val="000000"/>
                </a:solidFill>
                <a:latin typeface="Calibri"/>
              </a:rPr>
              <a:t>Vierte Gliederungsebene</a:t>
            </a:r>
            <a:endParaRPr b="0" lang="de-DE" sz="2800" spc="-1" strike="noStrike">
              <a:solidFill>
                <a:srgbClr val="000000"/>
              </a:solidFill>
              <a:latin typeface="Calibri"/>
            </a:endParaRPr>
          </a:p>
          <a:p>
            <a:pPr lvl="4" marL="2057400" indent="-228600">
              <a:spcBef>
                <a:spcPts val="998"/>
              </a:spcBef>
              <a:buClr>
                <a:srgbClr val="000000"/>
              </a:buClr>
              <a:buFont typeface="Arial"/>
              <a:buChar char="•"/>
            </a:pPr>
            <a:r>
              <a:rPr b="0" lang="de-DE" sz="2800" spc="-1" strike="noStrike">
                <a:solidFill>
                  <a:srgbClr val="000000"/>
                </a:solidFill>
                <a:latin typeface="Calibri"/>
              </a:rPr>
              <a:t>Fünfte Gliederungsebene</a:t>
            </a:r>
            <a:endParaRPr b="0" lang="de-DE" sz="2800" spc="-1" strike="noStrike">
              <a:solidFill>
                <a:srgbClr val="000000"/>
              </a:solidFill>
              <a:latin typeface="Calibri"/>
            </a:endParaRPr>
          </a:p>
          <a:p>
            <a:pPr lvl="5" marL="2057400" indent="-228600">
              <a:spcBef>
                <a:spcPts val="998"/>
              </a:spcBef>
              <a:buClr>
                <a:srgbClr val="000000"/>
              </a:buClr>
              <a:buFont typeface="Arial"/>
              <a:buChar char="•"/>
            </a:pPr>
            <a:r>
              <a:rPr b="0" lang="de-DE" sz="2800" spc="-1" strike="noStrike">
                <a:solidFill>
                  <a:srgbClr val="000000"/>
                </a:solidFill>
                <a:latin typeface="Calibri"/>
              </a:rPr>
              <a:t>Sechste Gliederungsebene</a:t>
            </a:r>
            <a:endParaRPr b="0" lang="de-DE" sz="2800" spc="-1" strike="noStrike">
              <a:solidFill>
                <a:srgbClr val="000000"/>
              </a:solidFill>
              <a:latin typeface="Calibri"/>
            </a:endParaRPr>
          </a:p>
          <a:p>
            <a:pPr lvl="6" marL="2057400" indent="-228600">
              <a:spcBef>
                <a:spcPts val="998"/>
              </a:spcBef>
              <a:buClr>
                <a:srgbClr val="000000"/>
              </a:buClr>
              <a:buFont typeface="Arial"/>
              <a:buChar char="•"/>
            </a:pPr>
            <a:r>
              <a:rPr b="0" lang="de-DE" sz="2800" spc="-1" strike="noStrike">
                <a:solidFill>
                  <a:srgbClr val="000000"/>
                </a:solidFill>
                <a:latin typeface="Calibri"/>
              </a:rPr>
              <a:t>Siebte Gliederungsebene</a:t>
            </a:r>
            <a:endParaRPr b="0" lang="de-DE" sz="2800" spc="-1" strike="noStrike">
              <a:solidFill>
                <a:srgbClr val="000000"/>
              </a:solidFill>
              <a:latin typeface="Calibri"/>
            </a:endParaRPr>
          </a:p>
        </p:txBody>
      </p:sp>
      <p:sp>
        <p:nvSpPr>
          <p:cNvPr id="54" name="PlaceHolder 3"/>
          <p:cNvSpPr>
            <a:spLocks noGrp="1"/>
          </p:cNvSpPr>
          <p:nvPr>
            <p:ph type="dt"/>
          </p:nvPr>
        </p:nvSpPr>
        <p:spPr>
          <a:xfrm>
            <a:off x="838080" y="6356520"/>
            <a:ext cx="2743200" cy="365040"/>
          </a:xfrm>
          <a:prstGeom prst="rect">
            <a:avLst/>
          </a:prstGeom>
        </p:spPr>
        <p:txBody>
          <a:bodyPr lIns="90000" rIns="90000" tIns="46800" bIns="46800" anchor="ctr">
            <a:noAutofit/>
          </a:bodyPr>
          <a:p>
            <a:pPr/>
            <a:r>
              <a:rPr b="0" lang="de-DE" sz="1200" spc="-1" strike="noStrike">
                <a:solidFill>
                  <a:srgbClr val="898989"/>
                </a:solidFill>
                <a:latin typeface="Times New Roman"/>
              </a:rPr>
              <a:t>&lt;Datum/Uhrzeit&gt;</a:t>
            </a:r>
            <a:endParaRPr b="0" lang="de-DE" sz="1200" spc="-1" strike="noStrike">
              <a:latin typeface="Times New Roman"/>
            </a:endParaRPr>
          </a:p>
        </p:txBody>
      </p:sp>
      <p:sp>
        <p:nvSpPr>
          <p:cNvPr id="55" name="PlaceHolder 4"/>
          <p:cNvSpPr>
            <a:spLocks noGrp="1"/>
          </p:cNvSpPr>
          <p:nvPr>
            <p:ph type="ftr"/>
          </p:nvPr>
        </p:nvSpPr>
        <p:spPr>
          <a:xfrm>
            <a:off x="4038480" y="6356520"/>
            <a:ext cx="4114800" cy="36504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56" name="PlaceHolder 5"/>
          <p:cNvSpPr>
            <a:spLocks noGrp="1"/>
          </p:cNvSpPr>
          <p:nvPr>
            <p:ph type="sldNum"/>
          </p:nvPr>
        </p:nvSpPr>
        <p:spPr>
          <a:xfrm>
            <a:off x="8610480" y="6356520"/>
            <a:ext cx="2743200" cy="365040"/>
          </a:xfrm>
          <a:prstGeom prst="rect">
            <a:avLst/>
          </a:prstGeom>
        </p:spPr>
        <p:txBody>
          <a:bodyPr lIns="90000" rIns="90000" tIns="46800" bIns="46800" anchor="ctr">
            <a:noAutofit/>
          </a:bodyPr>
          <a:p>
            <a:pPr algn="r"/>
            <a:fld id="{57AD3A65-6404-40DD-BCA1-2500FE8FC47B}" type="slidenum">
              <a:rPr b="0" lang="de-DE" sz="1200" spc="-1" strike="noStrike">
                <a:solidFill>
                  <a:srgbClr val="898989"/>
                </a:solidFill>
                <a:latin typeface="Times New Roman"/>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3" name="Group 1"/>
          <p:cNvGrpSpPr/>
          <p:nvPr/>
        </p:nvGrpSpPr>
        <p:grpSpPr>
          <a:xfrm>
            <a:off x="-360" y="-7920"/>
            <a:ext cx="12192480" cy="6865920"/>
            <a:chOff x="-360" y="-7920"/>
            <a:chExt cx="12192480" cy="6865920"/>
          </a:xfrm>
        </p:grpSpPr>
        <p:sp>
          <p:nvSpPr>
            <p:cNvPr id="94"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95"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96"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97"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98"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99"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100"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101"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102"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103" name="CustomShape 11"/>
            <p:cNvSpPr/>
            <p:nvPr/>
          </p:nvSpPr>
          <p:spPr>
            <a:xfrm rot="10800000">
              <a:off x="0" y="-360"/>
              <a:ext cx="842760" cy="5666040"/>
            </a:xfrm>
            <a:custGeom>
              <a:avLst/>
              <a:gdLst/>
              <a:ahLst/>
              <a:rect l="0" t="0" r="r" b="b"/>
              <a:pathLst>
                <a:path w="2343" h="15741">
                  <a:moveTo>
                    <a:pt x="2342" y="0"/>
                  </a:moveTo>
                  <a:lnTo>
                    <a:pt x="2342" y="15740"/>
                  </a:lnTo>
                  <a:lnTo>
                    <a:pt x="0" y="15740"/>
                  </a:lnTo>
                  <a:lnTo>
                    <a:pt x="2342" y="0"/>
                  </a:lnTo>
                </a:path>
              </a:pathLst>
            </a:custGeom>
            <a:solidFill>
              <a:srgbClr val="00ff00">
                <a:alpha val="85000"/>
              </a:srgbClr>
            </a:solidFill>
            <a:ln cap="rnd" w="12600">
              <a:solidFill>
                <a:srgbClr val="00ff00"/>
              </a:solidFill>
              <a:miter/>
            </a:ln>
          </p:spPr>
          <p:style>
            <a:lnRef idx="0"/>
            <a:fillRef idx="0"/>
            <a:effectRef idx="0"/>
            <a:fontRef idx="minor"/>
          </p:style>
        </p:sp>
      </p:grpSp>
      <p:sp>
        <p:nvSpPr>
          <p:cNvPr id="104" name="PlaceHolder 12"/>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105" name="PlaceHolder 13"/>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106" name="PlaceHolder 14"/>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107" name="PlaceHolder 15"/>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108" name="PlaceHolder 16"/>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1815351B-75EC-446A-8E13-3ED795A5D179}"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45" name="Group 1"/>
          <p:cNvGrpSpPr/>
          <p:nvPr/>
        </p:nvGrpSpPr>
        <p:grpSpPr>
          <a:xfrm>
            <a:off x="0" y="-7920"/>
            <a:ext cx="12192120" cy="6865920"/>
            <a:chOff x="0" y="-7920"/>
            <a:chExt cx="12192120" cy="6865920"/>
          </a:xfrm>
        </p:grpSpPr>
        <p:sp>
          <p:nvSpPr>
            <p:cNvPr id="146"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147"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148"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149"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150"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151"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152"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153"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154"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155" name="CustomShape 11"/>
            <p:cNvSpPr/>
            <p:nvPr/>
          </p:nvSpPr>
          <p:spPr>
            <a:xfrm>
              <a:off x="0" y="4013280"/>
              <a:ext cx="449280" cy="2844720"/>
            </a:xfrm>
            <a:custGeom>
              <a:avLst/>
              <a:gdLst/>
              <a:ahLst/>
              <a:rect l="0" t="0" r="r" b="b"/>
              <a:pathLst>
                <a:path w="1250" h="7904">
                  <a:moveTo>
                    <a:pt x="0" y="0"/>
                  </a:moveTo>
                  <a:lnTo>
                    <a:pt x="1249" y="7903"/>
                  </a:lnTo>
                  <a:lnTo>
                    <a:pt x="0" y="7903"/>
                  </a:lnTo>
                  <a:lnTo>
                    <a:pt x="0" y="0"/>
                  </a:lnTo>
                </a:path>
              </a:pathLst>
            </a:custGeom>
            <a:solidFill>
              <a:srgbClr val="90c226">
                <a:alpha val="85000"/>
              </a:srgbClr>
            </a:solidFill>
            <a:ln>
              <a:noFill/>
            </a:ln>
          </p:spPr>
          <p:style>
            <a:lnRef idx="0"/>
            <a:fillRef idx="0"/>
            <a:effectRef idx="0"/>
            <a:fontRef idx="minor"/>
          </p:style>
        </p:sp>
      </p:grpSp>
      <p:pic>
        <p:nvPicPr>
          <p:cNvPr id="156" name="Grafik 17" descr=""/>
          <p:cNvPicPr/>
          <p:nvPr/>
        </p:nvPicPr>
        <p:blipFill>
          <a:blip r:embed="rId2"/>
          <a:stretch/>
        </p:blipFill>
        <p:spPr>
          <a:xfrm>
            <a:off x="8964720" y="5419800"/>
            <a:ext cx="3227400" cy="1438200"/>
          </a:xfrm>
          <a:prstGeom prst="rect">
            <a:avLst/>
          </a:prstGeom>
          <a:ln>
            <a:noFill/>
          </a:ln>
        </p:spPr>
      </p:pic>
      <p:sp>
        <p:nvSpPr>
          <p:cNvPr id="157" name="PlaceHolder 12"/>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158" name="PlaceHolder 13"/>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159" name="PlaceHolder 14"/>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160" name="PlaceHolder 15"/>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161" name="PlaceHolder 16"/>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DDDF1859-4400-4559-BA74-9D9841076D24}"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98" name="Group 1"/>
          <p:cNvGrpSpPr/>
          <p:nvPr/>
        </p:nvGrpSpPr>
        <p:grpSpPr>
          <a:xfrm>
            <a:off x="0" y="-7920"/>
            <a:ext cx="12192120" cy="6865920"/>
            <a:chOff x="0" y="-7920"/>
            <a:chExt cx="12192120" cy="6865920"/>
          </a:xfrm>
        </p:grpSpPr>
        <p:sp>
          <p:nvSpPr>
            <p:cNvPr id="199"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200"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201"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202"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203"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204"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205"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206"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207"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208" name="CustomShape 11"/>
            <p:cNvSpPr/>
            <p:nvPr/>
          </p:nvSpPr>
          <p:spPr>
            <a:xfrm>
              <a:off x="0" y="4013280"/>
              <a:ext cx="449280" cy="2844720"/>
            </a:xfrm>
            <a:custGeom>
              <a:avLst/>
              <a:gdLst/>
              <a:ahLst/>
              <a:rect l="0" t="0" r="r" b="b"/>
              <a:pathLst>
                <a:path w="1250" h="7904">
                  <a:moveTo>
                    <a:pt x="0" y="0"/>
                  </a:moveTo>
                  <a:lnTo>
                    <a:pt x="1249" y="7903"/>
                  </a:lnTo>
                  <a:lnTo>
                    <a:pt x="0" y="7903"/>
                  </a:lnTo>
                  <a:lnTo>
                    <a:pt x="0" y="0"/>
                  </a:lnTo>
                </a:path>
              </a:pathLst>
            </a:custGeom>
            <a:solidFill>
              <a:srgbClr val="90c226">
                <a:alpha val="85000"/>
              </a:srgbClr>
            </a:solidFill>
            <a:ln>
              <a:noFill/>
            </a:ln>
          </p:spPr>
          <p:style>
            <a:lnRef idx="0"/>
            <a:fillRef idx="0"/>
            <a:effectRef idx="0"/>
            <a:fontRef idx="minor"/>
          </p:style>
        </p:sp>
      </p:grpSp>
      <p:pic>
        <p:nvPicPr>
          <p:cNvPr id="209" name="Grafik 17" descr=""/>
          <p:cNvPicPr/>
          <p:nvPr/>
        </p:nvPicPr>
        <p:blipFill>
          <a:blip r:embed="rId2"/>
          <a:stretch/>
        </p:blipFill>
        <p:spPr>
          <a:xfrm>
            <a:off x="9016920" y="5468760"/>
            <a:ext cx="3175200" cy="1416240"/>
          </a:xfrm>
          <a:prstGeom prst="rect">
            <a:avLst/>
          </a:prstGeom>
          <a:ln>
            <a:noFill/>
          </a:ln>
        </p:spPr>
      </p:pic>
      <p:sp>
        <p:nvSpPr>
          <p:cNvPr id="210" name="PlaceHolder 12"/>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211" name="PlaceHolder 13"/>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212" name="PlaceHolder 14"/>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213" name="PlaceHolder 15"/>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214" name="PlaceHolder 16"/>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4DB9F6C6-26BF-4BDE-AF27-1B2E37CFBDC4}"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51" name="Group 1"/>
          <p:cNvGrpSpPr/>
          <p:nvPr/>
        </p:nvGrpSpPr>
        <p:grpSpPr>
          <a:xfrm>
            <a:off x="0" y="-7920"/>
            <a:ext cx="12192120" cy="6865920"/>
            <a:chOff x="0" y="-7920"/>
            <a:chExt cx="12192120" cy="6865920"/>
          </a:xfrm>
        </p:grpSpPr>
        <p:sp>
          <p:nvSpPr>
            <p:cNvPr id="252"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253"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254"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255"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256"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257"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258"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259"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260"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261" name="CustomShape 11"/>
            <p:cNvSpPr/>
            <p:nvPr/>
          </p:nvSpPr>
          <p:spPr>
            <a:xfrm>
              <a:off x="0" y="4013280"/>
              <a:ext cx="449280" cy="2844720"/>
            </a:xfrm>
            <a:custGeom>
              <a:avLst/>
              <a:gdLst/>
              <a:ahLst/>
              <a:rect l="0" t="0" r="r" b="b"/>
              <a:pathLst>
                <a:path w="1250" h="7904">
                  <a:moveTo>
                    <a:pt x="0" y="0"/>
                  </a:moveTo>
                  <a:lnTo>
                    <a:pt x="1249" y="7903"/>
                  </a:lnTo>
                  <a:lnTo>
                    <a:pt x="0" y="7903"/>
                  </a:lnTo>
                  <a:lnTo>
                    <a:pt x="0" y="0"/>
                  </a:lnTo>
                </a:path>
              </a:pathLst>
            </a:custGeom>
            <a:solidFill>
              <a:srgbClr val="90c226">
                <a:alpha val="85000"/>
              </a:srgbClr>
            </a:solidFill>
            <a:ln>
              <a:noFill/>
            </a:ln>
          </p:spPr>
          <p:style>
            <a:lnRef idx="0"/>
            <a:fillRef idx="0"/>
            <a:effectRef idx="0"/>
            <a:fontRef idx="minor"/>
          </p:style>
        </p:sp>
      </p:grpSp>
      <p:sp>
        <p:nvSpPr>
          <p:cNvPr id="262" name="CustomShape 12"/>
          <p:cNvSpPr/>
          <p:nvPr/>
        </p:nvSpPr>
        <p:spPr>
          <a:xfrm>
            <a:off x="541440" y="790560"/>
            <a:ext cx="609480" cy="584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noAutofit/>
          </a:bodyPr>
          <a:p>
            <a:pPr>
              <a:lnSpc>
                <a:spcPct val="100000"/>
              </a:lnSpc>
            </a:pPr>
            <a:r>
              <a:rPr b="0" lang="en-US" sz="8000" spc="-1" strike="noStrike">
                <a:solidFill>
                  <a:srgbClr val="c0e474"/>
                </a:solidFill>
                <a:latin typeface="Arial"/>
              </a:rPr>
              <a:t>“</a:t>
            </a:r>
            <a:endParaRPr b="0" lang="de-DE" sz="8000" spc="-1" strike="noStrike">
              <a:solidFill>
                <a:srgbClr val="000000"/>
              </a:solidFill>
              <a:latin typeface="Trebuchet MS"/>
            </a:endParaRPr>
          </a:p>
        </p:txBody>
      </p:sp>
      <p:sp>
        <p:nvSpPr>
          <p:cNvPr id="263" name="CustomShape 13"/>
          <p:cNvSpPr/>
          <p:nvPr/>
        </p:nvSpPr>
        <p:spPr>
          <a:xfrm>
            <a:off x="8893080" y="2886120"/>
            <a:ext cx="609840" cy="585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noAutofit/>
          </a:bodyPr>
          <a:p>
            <a:pPr>
              <a:lnSpc>
                <a:spcPct val="100000"/>
              </a:lnSpc>
            </a:pPr>
            <a:r>
              <a:rPr b="0" lang="en-US" sz="8000" spc="-1" strike="noStrike">
                <a:solidFill>
                  <a:srgbClr val="c0e474"/>
                </a:solidFill>
                <a:latin typeface="Arial"/>
              </a:rPr>
              <a:t>”</a:t>
            </a:r>
            <a:endParaRPr b="0" lang="de-DE" sz="8000" spc="-1" strike="noStrike">
              <a:solidFill>
                <a:srgbClr val="000000"/>
              </a:solidFill>
              <a:latin typeface="Trebuchet MS"/>
            </a:endParaRPr>
          </a:p>
        </p:txBody>
      </p:sp>
      <p:sp>
        <p:nvSpPr>
          <p:cNvPr id="264" name="PlaceHolder 14"/>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265" name="PlaceHolder 15"/>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266" name="PlaceHolder 16"/>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267" name="PlaceHolder 17"/>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268" name="PlaceHolder 18"/>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E0C8F92B-C388-4DD4-9927-03F04C03E864}"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05" name="Group 1"/>
          <p:cNvGrpSpPr/>
          <p:nvPr/>
        </p:nvGrpSpPr>
        <p:grpSpPr>
          <a:xfrm>
            <a:off x="0" y="-7920"/>
            <a:ext cx="12192120" cy="6865920"/>
            <a:chOff x="0" y="-7920"/>
            <a:chExt cx="12192120" cy="6865920"/>
          </a:xfrm>
        </p:grpSpPr>
        <p:sp>
          <p:nvSpPr>
            <p:cNvPr id="306" name="Line 2"/>
            <p:cNvSpPr/>
            <p:nvPr/>
          </p:nvSpPr>
          <p:spPr>
            <a:xfrm>
              <a:off x="9371160" y="0"/>
              <a:ext cx="1218960" cy="6858000"/>
            </a:xfrm>
            <a:prstGeom prst="line">
              <a:avLst/>
            </a:prstGeom>
            <a:ln cap="rnd" w="9360">
              <a:solidFill>
                <a:srgbClr val="bfbfbf"/>
              </a:solidFill>
              <a:miter/>
            </a:ln>
          </p:spPr>
          <p:style>
            <a:lnRef idx="0"/>
            <a:fillRef idx="0"/>
            <a:effectRef idx="0"/>
            <a:fontRef idx="minor"/>
          </p:style>
        </p:sp>
        <p:sp>
          <p:nvSpPr>
            <p:cNvPr id="307" name="Line 3"/>
            <p:cNvSpPr/>
            <p:nvPr/>
          </p:nvSpPr>
          <p:spPr>
            <a:xfrm flipH="1">
              <a:off x="7425000" y="3681360"/>
              <a:ext cx="4764240" cy="3176640"/>
            </a:xfrm>
            <a:prstGeom prst="line">
              <a:avLst/>
            </a:prstGeom>
            <a:ln cap="rnd" w="9360">
              <a:solidFill>
                <a:srgbClr val="d9d9d9"/>
              </a:solidFill>
              <a:miter/>
            </a:ln>
          </p:spPr>
          <p:style>
            <a:lnRef idx="0"/>
            <a:fillRef idx="0"/>
            <a:effectRef idx="0"/>
            <a:fontRef idx="minor"/>
          </p:style>
        </p:sp>
        <p:sp>
          <p:nvSpPr>
            <p:cNvPr id="308" name="CustomShape 4"/>
            <p:cNvSpPr/>
            <p:nvPr/>
          </p:nvSpPr>
          <p:spPr>
            <a:xfrm>
              <a:off x="9182160" y="-792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rgbClr val="90c226">
                <a:alpha val="30000"/>
              </a:srgbClr>
            </a:solidFill>
            <a:ln>
              <a:noFill/>
            </a:ln>
          </p:spPr>
          <p:style>
            <a:lnRef idx="0"/>
            <a:fillRef idx="0"/>
            <a:effectRef idx="0"/>
            <a:fontRef idx="minor"/>
          </p:style>
        </p:sp>
        <p:sp>
          <p:nvSpPr>
            <p:cNvPr id="309" name="CustomShape 5"/>
            <p:cNvSpPr/>
            <p:nvPr/>
          </p:nvSpPr>
          <p:spPr>
            <a:xfrm>
              <a:off x="9603000" y="-7920"/>
              <a:ext cx="258912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rgbClr val="90c226">
                <a:alpha val="20000"/>
              </a:srgbClr>
            </a:solidFill>
            <a:ln>
              <a:noFill/>
            </a:ln>
          </p:spPr>
          <p:style>
            <a:lnRef idx="0"/>
            <a:fillRef idx="0"/>
            <a:effectRef idx="0"/>
            <a:fontRef idx="minor"/>
          </p:style>
        </p:sp>
        <p:sp>
          <p:nvSpPr>
            <p:cNvPr id="310" name="CustomShape 6"/>
            <p:cNvSpPr/>
            <p:nvPr/>
          </p:nvSpPr>
          <p:spPr>
            <a:xfrm>
              <a:off x="8933040" y="3048120"/>
              <a:ext cx="3259080" cy="3809880"/>
            </a:xfrm>
            <a:custGeom>
              <a:avLst/>
              <a:gdLst/>
              <a:ahLst/>
              <a:rect l="0" t="0" r="r" b="b"/>
              <a:pathLst>
                <a:path w="9055" h="10585">
                  <a:moveTo>
                    <a:pt x="9054" y="0"/>
                  </a:moveTo>
                  <a:lnTo>
                    <a:pt x="9054" y="10584"/>
                  </a:lnTo>
                  <a:lnTo>
                    <a:pt x="0" y="10584"/>
                  </a:lnTo>
                  <a:lnTo>
                    <a:pt x="9054" y="0"/>
                  </a:lnTo>
                </a:path>
              </a:pathLst>
            </a:custGeom>
            <a:solidFill>
              <a:srgbClr val="54a021">
                <a:alpha val="72000"/>
              </a:srgbClr>
            </a:solidFill>
            <a:ln>
              <a:noFill/>
            </a:ln>
          </p:spPr>
          <p:style>
            <a:lnRef idx="0"/>
            <a:fillRef idx="0"/>
            <a:effectRef idx="0"/>
            <a:fontRef idx="minor"/>
          </p:style>
        </p:sp>
        <p:sp>
          <p:nvSpPr>
            <p:cNvPr id="311" name="CustomShape 7"/>
            <p:cNvSpPr/>
            <p:nvPr/>
          </p:nvSpPr>
          <p:spPr>
            <a:xfrm>
              <a:off x="9334800" y="-7920"/>
              <a:ext cx="285408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rgbClr val="3f7819">
                <a:alpha val="70000"/>
              </a:srgbClr>
            </a:solidFill>
            <a:ln>
              <a:noFill/>
            </a:ln>
          </p:spPr>
          <p:style>
            <a:lnRef idx="0"/>
            <a:fillRef idx="0"/>
            <a:effectRef idx="0"/>
            <a:fontRef idx="minor"/>
          </p:style>
        </p:sp>
        <p:sp>
          <p:nvSpPr>
            <p:cNvPr id="312" name="CustomShape 8"/>
            <p:cNvSpPr/>
            <p:nvPr/>
          </p:nvSpPr>
          <p:spPr>
            <a:xfrm>
              <a:off x="10898280" y="-7920"/>
              <a:ext cx="129060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rgbClr val="c0e474">
                <a:alpha val="70000"/>
              </a:srgbClr>
            </a:solidFill>
            <a:ln>
              <a:noFill/>
            </a:ln>
          </p:spPr>
          <p:style>
            <a:lnRef idx="0"/>
            <a:fillRef idx="0"/>
            <a:effectRef idx="0"/>
            <a:fontRef idx="minor"/>
          </p:style>
        </p:sp>
        <p:sp>
          <p:nvSpPr>
            <p:cNvPr id="313" name="CustomShape 9"/>
            <p:cNvSpPr/>
            <p:nvPr/>
          </p:nvSpPr>
          <p:spPr>
            <a:xfrm>
              <a:off x="10939680" y="-792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rgbClr val="90c226">
                <a:alpha val="65000"/>
              </a:srgbClr>
            </a:solidFill>
            <a:ln>
              <a:noFill/>
            </a:ln>
          </p:spPr>
          <p:style>
            <a:lnRef idx="0"/>
            <a:fillRef idx="0"/>
            <a:effectRef idx="0"/>
            <a:fontRef idx="minor"/>
          </p:style>
        </p:sp>
        <p:sp>
          <p:nvSpPr>
            <p:cNvPr id="314" name="CustomShape 10"/>
            <p:cNvSpPr/>
            <p:nvPr/>
          </p:nvSpPr>
          <p:spPr>
            <a:xfrm>
              <a:off x="10371240" y="3589200"/>
              <a:ext cx="1817640" cy="3268800"/>
            </a:xfrm>
            <a:custGeom>
              <a:avLst/>
              <a:gdLst/>
              <a:ahLst/>
              <a:rect l="0" t="0" r="r" b="b"/>
              <a:pathLst>
                <a:path w="5051" h="9082">
                  <a:moveTo>
                    <a:pt x="5050" y="0"/>
                  </a:moveTo>
                  <a:lnTo>
                    <a:pt x="5050" y="9081"/>
                  </a:lnTo>
                  <a:lnTo>
                    <a:pt x="0" y="9081"/>
                  </a:lnTo>
                  <a:lnTo>
                    <a:pt x="5050" y="0"/>
                  </a:lnTo>
                </a:path>
              </a:pathLst>
            </a:custGeom>
            <a:solidFill>
              <a:srgbClr val="90c226">
                <a:alpha val="80000"/>
              </a:srgbClr>
            </a:solidFill>
            <a:ln>
              <a:noFill/>
            </a:ln>
          </p:spPr>
          <p:style>
            <a:lnRef idx="0"/>
            <a:fillRef idx="0"/>
            <a:effectRef idx="0"/>
            <a:fontRef idx="minor"/>
          </p:style>
        </p:sp>
        <p:sp>
          <p:nvSpPr>
            <p:cNvPr id="315" name="CustomShape 11"/>
            <p:cNvSpPr/>
            <p:nvPr/>
          </p:nvSpPr>
          <p:spPr>
            <a:xfrm>
              <a:off x="0" y="4013280"/>
              <a:ext cx="449280" cy="2844720"/>
            </a:xfrm>
            <a:custGeom>
              <a:avLst/>
              <a:gdLst/>
              <a:ahLst/>
              <a:rect l="0" t="0" r="r" b="b"/>
              <a:pathLst>
                <a:path w="1250" h="7904">
                  <a:moveTo>
                    <a:pt x="0" y="0"/>
                  </a:moveTo>
                  <a:lnTo>
                    <a:pt x="1249" y="7903"/>
                  </a:lnTo>
                  <a:lnTo>
                    <a:pt x="0" y="7903"/>
                  </a:lnTo>
                  <a:lnTo>
                    <a:pt x="0" y="0"/>
                  </a:lnTo>
                </a:path>
              </a:pathLst>
            </a:custGeom>
            <a:solidFill>
              <a:srgbClr val="90c226">
                <a:alpha val="85000"/>
              </a:srgbClr>
            </a:solidFill>
            <a:ln>
              <a:noFill/>
            </a:ln>
          </p:spPr>
          <p:style>
            <a:lnRef idx="0"/>
            <a:fillRef idx="0"/>
            <a:effectRef idx="0"/>
            <a:fontRef idx="minor"/>
          </p:style>
        </p:sp>
      </p:grpSp>
      <p:sp>
        <p:nvSpPr>
          <p:cNvPr id="316" name="CustomShape 12"/>
          <p:cNvSpPr/>
          <p:nvPr/>
        </p:nvSpPr>
        <p:spPr>
          <a:xfrm>
            <a:off x="541440" y="790560"/>
            <a:ext cx="609480" cy="584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noAutofit/>
          </a:bodyPr>
          <a:p>
            <a:pPr>
              <a:lnSpc>
                <a:spcPct val="100000"/>
              </a:lnSpc>
            </a:pPr>
            <a:r>
              <a:rPr b="0" lang="en-US" sz="8000" spc="-1" strike="noStrike">
                <a:solidFill>
                  <a:srgbClr val="c0e474"/>
                </a:solidFill>
                <a:latin typeface="Arial"/>
              </a:rPr>
              <a:t>“</a:t>
            </a:r>
            <a:endParaRPr b="0" lang="de-DE" sz="8000" spc="-1" strike="noStrike">
              <a:solidFill>
                <a:srgbClr val="000000"/>
              </a:solidFill>
              <a:latin typeface="Trebuchet MS"/>
            </a:endParaRPr>
          </a:p>
        </p:txBody>
      </p:sp>
      <p:sp>
        <p:nvSpPr>
          <p:cNvPr id="317" name="CustomShape 13"/>
          <p:cNvSpPr/>
          <p:nvPr/>
        </p:nvSpPr>
        <p:spPr>
          <a:xfrm>
            <a:off x="8893080" y="2886120"/>
            <a:ext cx="609840" cy="585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ctr">
            <a:noAutofit/>
          </a:bodyPr>
          <a:p>
            <a:pPr>
              <a:lnSpc>
                <a:spcPct val="100000"/>
              </a:lnSpc>
            </a:pPr>
            <a:r>
              <a:rPr b="0" lang="en-US" sz="8000" spc="-1" strike="noStrike">
                <a:solidFill>
                  <a:srgbClr val="c0e474"/>
                </a:solidFill>
                <a:latin typeface="Arial"/>
              </a:rPr>
              <a:t>”</a:t>
            </a:r>
            <a:endParaRPr b="0" lang="de-DE" sz="8000" spc="-1" strike="noStrike">
              <a:solidFill>
                <a:srgbClr val="000000"/>
              </a:solidFill>
              <a:latin typeface="Trebuchet MS"/>
            </a:endParaRPr>
          </a:p>
        </p:txBody>
      </p:sp>
      <p:sp>
        <p:nvSpPr>
          <p:cNvPr id="318" name="PlaceHolder 14"/>
          <p:cNvSpPr>
            <a:spLocks noGrp="1"/>
          </p:cNvSpPr>
          <p:nvPr>
            <p:ph type="title"/>
          </p:nvPr>
        </p:nvSpPr>
        <p:spPr>
          <a:xfrm>
            <a:off x="677520" y="609120"/>
            <a:ext cx="8596440" cy="1320840"/>
          </a:xfrm>
          <a:prstGeom prst="rect">
            <a:avLst/>
          </a:prstGeom>
        </p:spPr>
        <p:txBody>
          <a:bodyPr lIns="90000" rIns="90000" tIns="46800" bIns="46800">
            <a:noAutofit/>
          </a:bodyPr>
          <a:p>
            <a:r>
              <a:rPr b="0" lang="de-DE" sz="3600" spc="-1" strike="noStrike">
                <a:solidFill>
                  <a:srgbClr val="90c226"/>
                </a:solidFill>
                <a:latin typeface="Trebuchet MS"/>
              </a:rPr>
              <a:t>Format des Titeltextes durch Klicken bearbeiten</a:t>
            </a:r>
            <a:endParaRPr b="0" lang="de-DE" sz="3600" spc="-1" strike="noStrike">
              <a:solidFill>
                <a:srgbClr val="90c226"/>
              </a:solidFill>
              <a:latin typeface="Trebuchet MS"/>
            </a:endParaRPr>
          </a:p>
        </p:txBody>
      </p:sp>
      <p:sp>
        <p:nvSpPr>
          <p:cNvPr id="319" name="PlaceHolder 15"/>
          <p:cNvSpPr>
            <a:spLocks noGrp="1"/>
          </p:cNvSpPr>
          <p:nvPr>
            <p:ph type="body"/>
          </p:nvPr>
        </p:nvSpPr>
        <p:spPr>
          <a:xfrm>
            <a:off x="677520" y="2160360"/>
            <a:ext cx="8596440" cy="3881160"/>
          </a:xfrm>
          <a:prstGeom prst="rect">
            <a:avLst/>
          </a:prstGeom>
        </p:spPr>
        <p:txBody>
          <a:bodyPr lIns="90000" rIns="90000" tIns="46800" bIns="46800">
            <a:normAutofit/>
          </a:bodyPr>
          <a:p>
            <a:pPr marL="342720" indent="-342720">
              <a:spcBef>
                <a:spcPts val="998"/>
              </a:spcBef>
              <a:buClr>
                <a:srgbClr val="90c226"/>
              </a:buClr>
              <a:buSzPct val="80000"/>
              <a:buFont typeface="Wingdings 3" charset="2"/>
              <a:buChar char=""/>
            </a:pPr>
            <a:r>
              <a:rPr b="0" lang="de-DE" sz="1800" spc="-1" strike="noStrike">
                <a:solidFill>
                  <a:srgbClr val="404040"/>
                </a:solidFill>
                <a:latin typeface="Trebuchet MS"/>
              </a:rPr>
              <a:t>Format des Gliederungstextes durch Klicken bearbeiten</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Zweite Gliederungsebene</a:t>
            </a:r>
            <a:endParaRPr b="0" lang="de-DE" sz="1800" spc="-1" strike="noStrike">
              <a:solidFill>
                <a:srgbClr val="404040"/>
              </a:solidFill>
              <a:latin typeface="Trebuchet MS"/>
            </a:endParaRPr>
          </a:p>
          <a:p>
            <a:pPr lvl="2" marL="1143000" indent="-228600">
              <a:spcBef>
                <a:spcPts val="998"/>
              </a:spcBef>
              <a:buClr>
                <a:srgbClr val="90c226"/>
              </a:buClr>
              <a:buSzPct val="80000"/>
              <a:buFont typeface="Wingdings 3" charset="2"/>
              <a:buChar char=""/>
            </a:pPr>
            <a:r>
              <a:rPr b="0" lang="de-DE" sz="1800" spc="-1" strike="noStrike">
                <a:solidFill>
                  <a:srgbClr val="404040"/>
                </a:solidFill>
                <a:latin typeface="Trebuchet MS"/>
              </a:rPr>
              <a:t>Dritte Gliederungsebene</a:t>
            </a:r>
            <a:endParaRPr b="0" lang="de-DE" sz="1800" spc="-1" strike="noStrike">
              <a:solidFill>
                <a:srgbClr val="404040"/>
              </a:solidFill>
              <a:latin typeface="Trebuchet MS"/>
            </a:endParaRPr>
          </a:p>
          <a:p>
            <a:pPr lvl="3" marL="1600200" indent="-228600">
              <a:spcBef>
                <a:spcPts val="998"/>
              </a:spcBef>
              <a:buClr>
                <a:srgbClr val="90c226"/>
              </a:buClr>
              <a:buSzPct val="80000"/>
              <a:buFont typeface="Wingdings 3" charset="2"/>
              <a:buChar char=""/>
            </a:pPr>
            <a:r>
              <a:rPr b="0" lang="de-DE" sz="1800" spc="-1" strike="noStrike">
                <a:solidFill>
                  <a:srgbClr val="404040"/>
                </a:solidFill>
                <a:latin typeface="Trebuchet MS"/>
              </a:rPr>
              <a:t>Vierte Gliederungsebene</a:t>
            </a:r>
            <a:endParaRPr b="0" lang="de-DE" sz="1800" spc="-1" strike="noStrike">
              <a:solidFill>
                <a:srgbClr val="404040"/>
              </a:solidFill>
              <a:latin typeface="Trebuchet MS"/>
            </a:endParaRPr>
          </a:p>
          <a:p>
            <a:pPr lvl="4"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Fünfte Gliederungsebene</a:t>
            </a:r>
            <a:endParaRPr b="0" lang="de-DE" sz="1800" spc="-1" strike="noStrike">
              <a:solidFill>
                <a:srgbClr val="404040"/>
              </a:solidFill>
              <a:latin typeface="Trebuchet MS"/>
            </a:endParaRPr>
          </a:p>
          <a:p>
            <a:pPr lvl="5"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Sechste Gliederungsebene</a:t>
            </a:r>
            <a:endParaRPr b="0" lang="de-DE" sz="1800" spc="-1" strike="noStrike">
              <a:solidFill>
                <a:srgbClr val="404040"/>
              </a:solidFill>
              <a:latin typeface="Trebuchet MS"/>
            </a:endParaRPr>
          </a:p>
          <a:p>
            <a:pPr lvl="6" marL="2057400" indent="-228600">
              <a:spcBef>
                <a:spcPts val="998"/>
              </a:spcBef>
              <a:buClr>
                <a:srgbClr val="90c226"/>
              </a:buClr>
              <a:buSzPct val="80000"/>
              <a:buFont typeface="Wingdings 3" charset="2"/>
              <a:buChar char=""/>
            </a:pPr>
            <a:r>
              <a:rPr b="0" lang="de-DE" sz="1800" spc="-1" strike="noStrike">
                <a:solidFill>
                  <a:srgbClr val="404040"/>
                </a:solidFill>
                <a:latin typeface="Trebuchet MS"/>
              </a:rPr>
              <a:t>Siebte Gliederungsebene</a:t>
            </a:r>
            <a:endParaRPr b="0" lang="de-DE" sz="1800" spc="-1" strike="noStrike">
              <a:solidFill>
                <a:srgbClr val="404040"/>
              </a:solidFill>
              <a:latin typeface="Trebuchet MS"/>
            </a:endParaRPr>
          </a:p>
        </p:txBody>
      </p:sp>
      <p:sp>
        <p:nvSpPr>
          <p:cNvPr id="320" name="PlaceHolder 16"/>
          <p:cNvSpPr>
            <a:spLocks noGrp="1"/>
          </p:cNvSpPr>
          <p:nvPr>
            <p:ph type="dt"/>
          </p:nvPr>
        </p:nvSpPr>
        <p:spPr>
          <a:xfrm>
            <a:off x="7205400" y="6041520"/>
            <a:ext cx="911160" cy="365400"/>
          </a:xfrm>
          <a:prstGeom prst="rect">
            <a:avLst/>
          </a:prstGeom>
        </p:spPr>
        <p:txBody>
          <a:bodyPr lIns="90000" rIns="90000" tIns="46800" bIns="46800" anchor="ctr">
            <a:noAutofit/>
          </a:bodyPr>
          <a:p>
            <a:pPr algn="r"/>
            <a:r>
              <a:rPr b="0" lang="de-DE" sz="900" spc="-1" strike="noStrike">
                <a:solidFill>
                  <a:srgbClr val="898989"/>
                </a:solidFill>
                <a:latin typeface="Times New Roman"/>
              </a:rPr>
              <a:t>&lt;Datum/Uhrzeit&gt;</a:t>
            </a:r>
            <a:endParaRPr b="0" lang="de-DE" sz="900" spc="-1" strike="noStrike">
              <a:latin typeface="Times New Roman"/>
            </a:endParaRPr>
          </a:p>
        </p:txBody>
      </p:sp>
      <p:sp>
        <p:nvSpPr>
          <p:cNvPr id="321" name="PlaceHolder 17"/>
          <p:cNvSpPr>
            <a:spLocks noGrp="1"/>
          </p:cNvSpPr>
          <p:nvPr>
            <p:ph type="ftr"/>
          </p:nvPr>
        </p:nvSpPr>
        <p:spPr>
          <a:xfrm>
            <a:off x="677520" y="6041520"/>
            <a:ext cx="6297480" cy="365400"/>
          </a:xfrm>
          <a:prstGeom prst="rect">
            <a:avLst/>
          </a:prstGeom>
        </p:spPr>
        <p:txBody>
          <a:bodyPr lIns="90000" rIns="90000" tIns="46800" bIns="46800" anchor="ctr">
            <a:noAutofit/>
          </a:bodyPr>
          <a:p>
            <a:pPr/>
            <a:endParaRPr b="0" lang="de-DE" sz="1800" spc="-1" strike="noStrike">
              <a:solidFill>
                <a:srgbClr val="000000"/>
              </a:solidFill>
              <a:latin typeface="Trebuchet MS"/>
            </a:endParaRPr>
          </a:p>
        </p:txBody>
      </p:sp>
      <p:sp>
        <p:nvSpPr>
          <p:cNvPr id="322" name="PlaceHolder 18"/>
          <p:cNvSpPr>
            <a:spLocks noGrp="1"/>
          </p:cNvSpPr>
          <p:nvPr>
            <p:ph type="sldNum"/>
          </p:nvPr>
        </p:nvSpPr>
        <p:spPr>
          <a:xfrm>
            <a:off x="8589600" y="6041520"/>
            <a:ext cx="684360" cy="365400"/>
          </a:xfrm>
          <a:prstGeom prst="rect">
            <a:avLst/>
          </a:prstGeom>
        </p:spPr>
        <p:txBody>
          <a:bodyPr lIns="90000" rIns="90000" tIns="46800" bIns="46800" anchor="ctr">
            <a:noAutofit/>
          </a:bodyPr>
          <a:p>
            <a:pPr algn="r"/>
            <a:fld id="{A23368E8-601D-4091-8744-36D13F77E1A3}" type="slidenum">
              <a:rPr b="0" lang="de-DE" sz="900" spc="-1" strike="noStrike">
                <a:solidFill>
                  <a:srgbClr val="90c226"/>
                </a:solidFill>
                <a:latin typeface="Times New Roman"/>
              </a:rPr>
              <a:t>&lt;Foliennummer&gt;</a:t>
            </a:fld>
            <a:endParaRPr b="0" lang="de-DE"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slideLayout" Target="../slideLayouts/slideLayout25.xml"/><Relationship Id="rId7"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slideLayout" Target="../slideLayouts/slideLayout37.xml"/><Relationship Id="rId1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jpeg"/><Relationship Id="rId10" Type="http://schemas.openxmlformats.org/officeDocument/2006/relationships/slideLayout" Target="../slideLayouts/slideLayout37.xml"/><Relationship Id="rId11"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slideLayout" Target="../slideLayouts/slideLayout1.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png"/><Relationship Id="rId8" Type="http://schemas.openxmlformats.org/officeDocument/2006/relationships/image" Target="../media/image71.png"/><Relationship Id="rId9" Type="http://schemas.openxmlformats.org/officeDocument/2006/relationships/image" Target="../media/image72.png"/><Relationship Id="rId10" Type="http://schemas.openxmlformats.org/officeDocument/2006/relationships/slideLayout" Target="../slideLayouts/slideLayout1.xml"/><Relationship Id="rId11"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jpeg"/><Relationship Id="rId7" Type="http://schemas.openxmlformats.org/officeDocument/2006/relationships/slideLayout" Target="../slideLayouts/slideLayout37.xml"/><Relationship Id="rId8" Type="http://schemas.openxmlformats.org/officeDocument/2006/relationships/notesSlide" Target="../notesSlides/notesSlide1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hyperlink" Target="https://www.amkare.de/patienteninfo/" TargetMode="External"/><Relationship Id="rId8" Type="http://schemas.openxmlformats.org/officeDocument/2006/relationships/hyperlink" Target="https://www.amkare.de/patienteninfo/" TargetMode="External"/><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slideLayout" Target="../slideLayouts/slideLayout37.xml"/><Relationship Id="rId1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 Id="rId11" Type="http://schemas.openxmlformats.org/officeDocument/2006/relationships/slideLayout" Target="../slideLayouts/slideLayout37.xml"/><Relationship Id="rId1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slideLayout" Target="../slideLayouts/slideLayout1.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slideLayout" Target="../slideLayouts/slideLayout1.xml"/><Relationship Id="rId1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955800" y="2701440"/>
            <a:ext cx="8935920" cy="1646280"/>
          </a:xfrm>
          <a:prstGeom prst="rect">
            <a:avLst/>
          </a:prstGeom>
          <a:noFill/>
          <a:ln>
            <a:noFill/>
          </a:ln>
        </p:spPr>
        <p:txBody>
          <a:bodyPr anchor="b">
            <a:noAutofit/>
          </a:bodyPr>
          <a:p>
            <a:pPr/>
            <a:r>
              <a:rPr b="1" lang="de-DE" sz="5400" spc="-1" strike="noStrike">
                <a:solidFill>
                  <a:srgbClr val="90c226"/>
                </a:solidFill>
                <a:latin typeface="Trebuchet MS"/>
              </a:rPr>
              <a:t>Aktiv bleiben während der Eigentrainingsphase und darüber hinaus</a:t>
            </a:r>
            <a:endParaRPr b="0" lang="de-DE" sz="5400" spc="-1" strike="noStrike">
              <a:solidFill>
                <a:srgbClr val="90c226"/>
              </a:solidFill>
              <a:latin typeface="Trebuchet MS"/>
            </a:endParaRPr>
          </a:p>
        </p:txBody>
      </p:sp>
      <p:sp>
        <p:nvSpPr>
          <p:cNvPr id="367" name="TextShape 2"/>
          <p:cNvSpPr txBox="1"/>
          <p:nvPr/>
        </p:nvSpPr>
        <p:spPr>
          <a:xfrm>
            <a:off x="955800" y="4317840"/>
            <a:ext cx="9120240" cy="1097280"/>
          </a:xfrm>
          <a:prstGeom prst="rect">
            <a:avLst/>
          </a:prstGeom>
          <a:noFill/>
          <a:ln>
            <a:noFill/>
          </a:ln>
        </p:spPr>
        <p:txBody>
          <a:bodyPr>
            <a:noAutofit/>
          </a:bodyPr>
          <a:p>
            <a:pPr>
              <a:spcBef>
                <a:spcPts val="998"/>
              </a:spcBef>
            </a:pPr>
            <a:r>
              <a:rPr b="1" lang="de-DE" sz="2400" spc="-1" strike="noStrike">
                <a:solidFill>
                  <a:srgbClr val="262626"/>
                </a:solidFill>
                <a:latin typeface="Trebuchet MS"/>
              </a:rPr>
              <a:t>Wie kann ich langfristig, gesund und selbstständig trainieren?</a:t>
            </a:r>
            <a:endParaRPr b="0" lang="de-DE" sz="2400" spc="-1" strike="noStrike">
              <a:solidFill>
                <a:srgbClr val="404040"/>
              </a:solidFill>
              <a:latin typeface="Trebuchet MS"/>
            </a:endParaRPr>
          </a:p>
        </p:txBody>
      </p:sp>
      <p:pic>
        <p:nvPicPr>
          <p:cNvPr id="368" name="Grafik 1" descr=""/>
          <p:cNvPicPr/>
          <p:nvPr/>
        </p:nvPicPr>
        <p:blipFill>
          <a:blip r:embed="rId1"/>
          <a:stretch/>
        </p:blipFill>
        <p:spPr>
          <a:xfrm>
            <a:off x="3444840" y="71280"/>
            <a:ext cx="4140360" cy="1754280"/>
          </a:xfrm>
          <a:prstGeom prst="rect">
            <a:avLst/>
          </a:prstGeom>
          <a:ln>
            <a:noFill/>
          </a:ln>
        </p:spPr>
      </p:pic>
      <p:pic>
        <p:nvPicPr>
          <p:cNvPr id="369" name="Picture 6" descr="MP900422781[1]"/>
          <p:cNvPicPr/>
          <p:nvPr/>
        </p:nvPicPr>
        <p:blipFill>
          <a:blip r:embed="rId2"/>
          <a:stretch/>
        </p:blipFill>
        <p:spPr>
          <a:xfrm>
            <a:off x="1050840" y="4896000"/>
            <a:ext cx="1428840" cy="1427040"/>
          </a:xfrm>
          <a:prstGeom prst="rect">
            <a:avLst/>
          </a:prstGeom>
          <a:ln>
            <a:noFill/>
          </a:ln>
        </p:spPr>
      </p:pic>
      <p:pic>
        <p:nvPicPr>
          <p:cNvPr id="370" name="Picture 8" descr="MP900406875[1]"/>
          <p:cNvPicPr/>
          <p:nvPr/>
        </p:nvPicPr>
        <p:blipFill>
          <a:blip r:embed="rId3"/>
          <a:srcRect l="0" t="0" r="29151" b="0"/>
          <a:stretch/>
        </p:blipFill>
        <p:spPr>
          <a:xfrm>
            <a:off x="2930400" y="4896000"/>
            <a:ext cx="1457280" cy="1427040"/>
          </a:xfrm>
          <a:prstGeom prst="rect">
            <a:avLst/>
          </a:prstGeom>
          <a:ln>
            <a:noFill/>
          </a:ln>
        </p:spPr>
      </p:pic>
      <p:pic>
        <p:nvPicPr>
          <p:cNvPr id="371" name="Picture 4" descr="http://www.paradisi.de/images_artikel/2/21954_0.jpg"/>
          <p:cNvPicPr/>
          <p:nvPr/>
        </p:nvPicPr>
        <p:blipFill>
          <a:blip r:embed="rId4"/>
          <a:srcRect l="0" t="0" r="19423" b="0"/>
          <a:stretch/>
        </p:blipFill>
        <p:spPr>
          <a:xfrm>
            <a:off x="4836960" y="4921200"/>
            <a:ext cx="1595520" cy="1401840"/>
          </a:xfrm>
          <a:prstGeom prst="rect">
            <a:avLst/>
          </a:prstGeom>
          <a:ln>
            <a:noFill/>
          </a:ln>
        </p:spPr>
      </p:pic>
      <p:pic>
        <p:nvPicPr>
          <p:cNvPr id="372" name="Picture 6" descr="http://www.mopo.de/image/5520784/max/1920/1080/3e659e0d15e33693ae24682c335216ad/li/07-sport-schwimmen-dpa-jpg.jpg"/>
          <p:cNvPicPr/>
          <p:nvPr/>
        </p:nvPicPr>
        <p:blipFill>
          <a:blip r:embed="rId5"/>
          <a:srcRect l="4682" t="0" r="15777" b="0"/>
          <a:stretch/>
        </p:blipFill>
        <p:spPr>
          <a:xfrm>
            <a:off x="6826320" y="4896000"/>
            <a:ext cx="1519200" cy="14270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TextShape 1"/>
          <p:cNvSpPr txBox="1"/>
          <p:nvPr/>
        </p:nvSpPr>
        <p:spPr>
          <a:xfrm>
            <a:off x="677520" y="685440"/>
            <a:ext cx="8596440" cy="1320840"/>
          </a:xfrm>
          <a:prstGeom prst="rect">
            <a:avLst/>
          </a:prstGeom>
          <a:noFill/>
          <a:ln>
            <a:noFill/>
          </a:ln>
        </p:spPr>
        <p:txBody>
          <a:bodyPr>
            <a:noAutofit/>
          </a:bodyPr>
          <a:p>
            <a:pPr/>
            <a:r>
              <a:rPr b="1" lang="de-DE" sz="3600" spc="-1" strike="noStrike">
                <a:solidFill>
                  <a:srgbClr val="90c226"/>
                </a:solidFill>
                <a:latin typeface="Trebuchet MS"/>
              </a:rPr>
              <a:t>Schwimmbäder</a:t>
            </a:r>
            <a:endParaRPr b="0" lang="de-DE" sz="3600" spc="-1" strike="noStrike">
              <a:solidFill>
                <a:srgbClr val="90c226"/>
              </a:solidFill>
              <a:latin typeface="Trebuchet MS"/>
            </a:endParaRPr>
          </a:p>
        </p:txBody>
      </p:sp>
      <p:sp>
        <p:nvSpPr>
          <p:cNvPr id="397" name="TextShape 2"/>
          <p:cNvSpPr txBox="1"/>
          <p:nvPr/>
        </p:nvSpPr>
        <p:spPr>
          <a:xfrm>
            <a:off x="677520" y="2160360"/>
            <a:ext cx="8596440" cy="3881160"/>
          </a:xfrm>
          <a:prstGeom prst="rect">
            <a:avLst/>
          </a:prstGeom>
          <a:noFill/>
          <a:ln>
            <a:noFill/>
          </a:ln>
        </p:spPr>
        <p:txBody>
          <a:bodyPr>
            <a:normAutofit/>
          </a:bodyPr>
          <a:p>
            <a:pPr marL="342720" indent="-342720">
              <a:spcBef>
                <a:spcPts val="998"/>
              </a:spcBef>
              <a:buSzPct val="100000"/>
              <a:buBlip>
                <a:blip r:embed="rId1"/>
              </a:buBlip>
            </a:pPr>
            <a:r>
              <a:rPr b="0" lang="de-DE" sz="1800" spc="-1" strike="noStrike">
                <a:solidFill>
                  <a:srgbClr val="404040"/>
                </a:solidFill>
                <a:latin typeface="Trebuchet MS"/>
              </a:rPr>
              <a:t>Köln-Bader Vorteilskarten</a:t>
            </a:r>
            <a:endParaRPr b="0" lang="de-DE" sz="1800" spc="-1" strike="noStrike">
              <a:solidFill>
                <a:srgbClr val="404040"/>
              </a:solidFill>
              <a:latin typeface="Trebuchet MS"/>
            </a:endParaRPr>
          </a:p>
          <a:p>
            <a:pPr lvl="1" marL="742680" indent="-285480">
              <a:spcBef>
                <a:spcPts val="998"/>
              </a:spcBef>
              <a:buSzPct val="100000"/>
              <a:buBlip>
                <a:blip r:embed="rId2"/>
              </a:buBlip>
            </a:pPr>
            <a:r>
              <a:rPr b="0" lang="de-DE" sz="1600" spc="-1" strike="noStrike">
                <a:solidFill>
                  <a:srgbClr val="404040"/>
                </a:solidFill>
                <a:latin typeface="Trebuchet MS"/>
              </a:rPr>
              <a:t>SilberCard: 75€ Vorteil: 10%</a:t>
            </a:r>
            <a:endParaRPr b="0" lang="de-DE" sz="1600" spc="-1" strike="noStrike">
              <a:solidFill>
                <a:srgbClr val="404040"/>
              </a:solidFill>
              <a:latin typeface="Trebuchet MS"/>
            </a:endParaRPr>
          </a:p>
          <a:p>
            <a:pPr lvl="1" marL="742680" indent="-285480">
              <a:spcBef>
                <a:spcPts val="998"/>
              </a:spcBef>
              <a:buSzPct val="100000"/>
              <a:buBlip>
                <a:blip r:embed="rId3"/>
              </a:buBlip>
            </a:pPr>
            <a:r>
              <a:rPr b="0" lang="de-DE" sz="1600" spc="-1" strike="noStrike">
                <a:solidFill>
                  <a:srgbClr val="404040"/>
                </a:solidFill>
                <a:latin typeface="Trebuchet MS"/>
              </a:rPr>
              <a:t>GoldCard: 200€ Vorteil: 15%</a:t>
            </a:r>
            <a:endParaRPr b="0" lang="de-DE" sz="1600" spc="-1" strike="noStrike">
              <a:solidFill>
                <a:srgbClr val="404040"/>
              </a:solidFill>
              <a:latin typeface="Trebuchet MS"/>
            </a:endParaRPr>
          </a:p>
          <a:p>
            <a:pPr lvl="1" marL="742680" indent="-285480">
              <a:spcBef>
                <a:spcPts val="998"/>
              </a:spcBef>
              <a:buSzPct val="100000"/>
              <a:buBlip>
                <a:blip r:embed="rId4"/>
              </a:buBlip>
            </a:pPr>
            <a:r>
              <a:rPr b="0" lang="de-DE" sz="1600" spc="-1" strike="noStrike">
                <a:solidFill>
                  <a:srgbClr val="404040"/>
                </a:solidFill>
                <a:latin typeface="Trebuchet MS"/>
              </a:rPr>
              <a:t>PlatinCard: 380€ Vorteil: 20%</a:t>
            </a:r>
            <a:endParaRPr b="0" lang="de-DE" sz="1600" spc="-1" strike="noStrike">
              <a:solidFill>
                <a:srgbClr val="404040"/>
              </a:solidFill>
              <a:latin typeface="Trebuchet MS"/>
            </a:endParaRPr>
          </a:p>
          <a:p>
            <a:pPr marL="342720" indent="-342720">
              <a:spcBef>
                <a:spcPts val="998"/>
              </a:spcBef>
              <a:buSzPct val="100000"/>
              <a:buBlip>
                <a:blip r:embed="rId5"/>
              </a:buBlip>
            </a:pPr>
            <a:r>
              <a:rPr b="0" lang="de-DE" sz="1800" spc="-1" strike="noStrike">
                <a:solidFill>
                  <a:srgbClr val="404040"/>
                </a:solidFill>
                <a:latin typeface="Trebuchet MS"/>
              </a:rPr>
              <a:t>Geburtstagstarif (freier Eintritt)</a:t>
            </a:r>
            <a:endParaRPr b="0" lang="de-DE" sz="1800" spc="-1" strike="noStrike">
              <a:solidFill>
                <a:srgbClr val="404040"/>
              </a:solidFill>
              <a:latin typeface="Trebuchet MS"/>
            </a:endParaRPr>
          </a:p>
          <a:p>
            <a:pPr marL="342720" indent="-342720">
              <a:spcBef>
                <a:spcPts val="998"/>
              </a:spcBef>
              <a:buSzPct val="100000"/>
              <a:buBlip>
                <a:blip r:embed="rId6"/>
              </a:buBlip>
            </a:pPr>
            <a:r>
              <a:rPr b="0" lang="de-DE" sz="1800" spc="-1" strike="noStrike">
                <a:solidFill>
                  <a:srgbClr val="404040"/>
                </a:solidFill>
                <a:latin typeface="Trebuchet MS"/>
              </a:rPr>
              <a:t>Schwerbehinderung (ermäßigter Tarif)</a:t>
            </a:r>
            <a:endParaRPr b="0" lang="de-DE" sz="1800" spc="-1" strike="noStrike">
              <a:solidFill>
                <a:srgbClr val="404040"/>
              </a:solidFill>
              <a:latin typeface="Trebuchet MS"/>
            </a:endParaRPr>
          </a:p>
          <a:p>
            <a:pPr marL="342720" indent="-342720">
              <a:spcBef>
                <a:spcPts val="998"/>
              </a:spcBef>
              <a:buSzPct val="100000"/>
              <a:buBlip>
                <a:blip r:embed="rId7"/>
              </a:buBlip>
            </a:pPr>
            <a:endParaRPr b="0" lang="de-DE" sz="1800" spc="-1" strike="noStrike">
              <a:solidFill>
                <a:srgbClr val="404040"/>
              </a:solidFill>
              <a:latin typeface="Trebuchet MS"/>
            </a:endParaRPr>
          </a:p>
          <a:p>
            <a:pPr marL="342720" indent="-342720">
              <a:spcBef>
                <a:spcPts val="998"/>
              </a:spcBef>
              <a:buSzPct val="100000"/>
              <a:buBlip>
                <a:blip r:embed="rId8"/>
              </a:buBlip>
            </a:pPr>
            <a:endParaRPr b="0" lang="de-DE" sz="1800" spc="-1" strike="noStrike">
              <a:solidFill>
                <a:srgbClr val="404040"/>
              </a:solidFill>
              <a:latin typeface="Trebuchet MS"/>
            </a:endParaRPr>
          </a:p>
        </p:txBody>
      </p:sp>
      <p:pic>
        <p:nvPicPr>
          <p:cNvPr id="398" name="Grafik 3" descr=""/>
          <p:cNvPicPr/>
          <p:nvPr/>
        </p:nvPicPr>
        <p:blipFill>
          <a:blip r:embed="rId9"/>
          <a:stretch/>
        </p:blipFill>
        <p:spPr>
          <a:xfrm>
            <a:off x="1663560" y="5075280"/>
            <a:ext cx="4584960" cy="1346040"/>
          </a:xfrm>
          <a:prstGeom prst="rect">
            <a:avLst/>
          </a:prstGeom>
          <a:ln>
            <a:noFill/>
          </a:ln>
        </p:spPr>
      </p:pic>
      <p:pic>
        <p:nvPicPr>
          <p:cNvPr id="399" name="Grafik 5" descr=""/>
          <p:cNvPicPr/>
          <p:nvPr/>
        </p:nvPicPr>
        <p:blipFill>
          <a:blip r:embed="rId10"/>
          <a:stretch/>
        </p:blipFill>
        <p:spPr>
          <a:xfrm>
            <a:off x="5230800" y="417600"/>
            <a:ext cx="6450120" cy="32353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0" name="TextShape 1"/>
          <p:cNvSpPr txBox="1"/>
          <p:nvPr/>
        </p:nvSpPr>
        <p:spPr>
          <a:xfrm>
            <a:off x="677520" y="1762200"/>
            <a:ext cx="8596440" cy="4527360"/>
          </a:xfrm>
          <a:prstGeom prst="rect">
            <a:avLst/>
          </a:prstGeom>
          <a:noFill/>
          <a:ln>
            <a:noFill/>
          </a:ln>
        </p:spPr>
        <p:txBody>
          <a:bodyPr>
            <a:normAutofit/>
          </a:bodyPr>
          <a:p>
            <a:pPr marL="342720" indent="-342720">
              <a:spcBef>
                <a:spcPts val="998"/>
              </a:spcBef>
              <a:buSzPct val="100000"/>
              <a:buBlip>
                <a:blip r:embed="rId1"/>
              </a:buBlip>
            </a:pPr>
            <a:r>
              <a:rPr b="0" lang="de-DE" sz="1800" spc="-1" strike="noStrike">
                <a:solidFill>
                  <a:srgbClr val="404040"/>
                </a:solidFill>
                <a:latin typeface="Trebuchet MS"/>
              </a:rPr>
              <a:t>Mit einer Spiroergometrie bekommt man eine sportmedizinische Leistungsdiagnostik</a:t>
            </a:r>
            <a:endParaRPr b="0" lang="de-DE" sz="1800" spc="-1" strike="noStrike">
              <a:solidFill>
                <a:srgbClr val="404040"/>
              </a:solidFill>
              <a:latin typeface="Trebuchet MS"/>
            </a:endParaRPr>
          </a:p>
          <a:p>
            <a:pPr marL="342720" indent="-342720">
              <a:spcBef>
                <a:spcPts val="998"/>
              </a:spcBef>
              <a:buSzPct val="100000"/>
              <a:buBlip>
                <a:blip r:embed="rId2"/>
              </a:buBlip>
            </a:pPr>
            <a:r>
              <a:rPr b="0" lang="de-DE" sz="1800" spc="-1" strike="noStrike">
                <a:solidFill>
                  <a:srgbClr val="404040"/>
                </a:solidFill>
                <a:latin typeface="Trebuchet MS"/>
              </a:rPr>
              <a:t>Belastungstest mit gleichzeitiger Atemgasanalyse und EKG</a:t>
            </a:r>
            <a:endParaRPr b="0" lang="de-DE" sz="1800" spc="-1" strike="noStrike">
              <a:solidFill>
                <a:srgbClr val="404040"/>
              </a:solidFill>
              <a:latin typeface="Trebuchet MS"/>
            </a:endParaRPr>
          </a:p>
          <a:p>
            <a:pPr marL="342720" indent="-342720">
              <a:spcBef>
                <a:spcPts val="998"/>
              </a:spcBef>
              <a:buSzPct val="100000"/>
              <a:buBlip>
                <a:blip r:embed="rId3"/>
              </a:buBlip>
            </a:pPr>
            <a:r>
              <a:rPr b="0" lang="de-DE" sz="1800" spc="-1" strike="noStrike">
                <a:solidFill>
                  <a:srgbClr val="404040"/>
                </a:solidFill>
                <a:latin typeface="Trebuchet MS"/>
              </a:rPr>
              <a:t>Erhalten individueller und exakter Trainingsempfehlungen</a:t>
            </a:r>
            <a:endParaRPr b="0" lang="de-DE" sz="1800" spc="-1" strike="noStrike">
              <a:solidFill>
                <a:srgbClr val="404040"/>
              </a:solidFill>
              <a:latin typeface="Trebuchet MS"/>
            </a:endParaRPr>
          </a:p>
          <a:p>
            <a:pPr marL="342720" indent="-342720">
              <a:spcBef>
                <a:spcPts val="998"/>
              </a:spcBef>
              <a:buSzPct val="100000"/>
              <a:buBlip>
                <a:blip r:embed="rId4"/>
              </a:buBlip>
            </a:pPr>
            <a:r>
              <a:rPr b="0" lang="de-DE" sz="1800" spc="-1" strike="noStrike">
                <a:solidFill>
                  <a:srgbClr val="404040"/>
                </a:solidFill>
                <a:latin typeface="Trebuchet MS"/>
              </a:rPr>
              <a:t>Zusatzleistung (nicht Teil der Reha)</a:t>
            </a:r>
            <a:endParaRPr b="0" lang="de-DE" sz="1800" spc="-1" strike="noStrike">
              <a:solidFill>
                <a:srgbClr val="404040"/>
              </a:solidFill>
              <a:latin typeface="Trebuchet MS"/>
            </a:endParaRPr>
          </a:p>
          <a:p>
            <a:pPr marL="342720" indent="-342720">
              <a:spcBef>
                <a:spcPts val="998"/>
              </a:spcBef>
              <a:buSzPct val="100000"/>
              <a:buBlip>
                <a:blip r:embed="rId5"/>
              </a:buBlip>
            </a:pPr>
            <a:r>
              <a:rPr b="0" lang="de-DE" sz="1800" spc="-1" strike="noStrike">
                <a:solidFill>
                  <a:srgbClr val="404040"/>
                </a:solidFill>
                <a:latin typeface="Trebuchet MS"/>
              </a:rPr>
              <a:t>Auch hier bei AmKaRe</a:t>
            </a:r>
            <a:endParaRPr b="0" lang="de-DE" sz="1800" spc="-1" strike="noStrike">
              <a:solidFill>
                <a:srgbClr val="404040"/>
              </a:solidFill>
              <a:latin typeface="Trebuchet MS"/>
            </a:endParaRPr>
          </a:p>
          <a:p>
            <a:pPr marL="342720" indent="-342720">
              <a:spcBef>
                <a:spcPts val="998"/>
              </a:spcBef>
              <a:buSzPct val="100000"/>
              <a:buBlip>
                <a:blip r:embed="rId6"/>
              </a:buBlip>
            </a:pPr>
            <a:r>
              <a:rPr b="0" lang="de-DE" sz="1800" spc="-1" strike="noStrike">
                <a:solidFill>
                  <a:srgbClr val="404040"/>
                </a:solidFill>
                <a:latin typeface="Trebuchet MS"/>
              </a:rPr>
              <a:t>Kosten ca. 200€</a:t>
            </a:r>
            <a:endParaRPr b="0" lang="de-DE" sz="1800" spc="-1" strike="noStrike">
              <a:solidFill>
                <a:srgbClr val="404040"/>
              </a:solidFill>
              <a:latin typeface="Trebuchet MS"/>
            </a:endParaRPr>
          </a:p>
          <a:p>
            <a:pPr marL="342720" indent="-342720">
              <a:spcBef>
                <a:spcPts val="998"/>
              </a:spcBef>
              <a:buSzPct val="100000"/>
              <a:buBlip>
                <a:blip r:embed="rId7"/>
              </a:buBlip>
            </a:pPr>
            <a:r>
              <a:rPr b="0" lang="de-DE" sz="1800" spc="-1" strike="noStrike">
                <a:solidFill>
                  <a:srgbClr val="404040"/>
                </a:solidFill>
                <a:latin typeface="Trebuchet MS"/>
              </a:rPr>
              <a:t>Ggf. durch Krankenkassen</a:t>
            </a:r>
            <a:br/>
            <a:r>
              <a:rPr b="0" lang="de-DE" sz="1800" spc="-1" strike="noStrike">
                <a:solidFill>
                  <a:srgbClr val="404040"/>
                </a:solidFill>
                <a:latin typeface="Trebuchet MS"/>
              </a:rPr>
              <a:t>unterstützt</a:t>
            </a:r>
            <a:endParaRPr b="0" lang="de-DE" sz="1800" spc="-1" strike="noStrike">
              <a:solidFill>
                <a:srgbClr val="404040"/>
              </a:solidFill>
              <a:latin typeface="Trebuchet MS"/>
            </a:endParaRPr>
          </a:p>
          <a:p>
            <a:pPr marL="342720" indent="-342720">
              <a:spcBef>
                <a:spcPts val="998"/>
              </a:spcBef>
            </a:pPr>
            <a:endParaRPr b="0" lang="de-DE" sz="1800" spc="-1" strike="noStrike">
              <a:solidFill>
                <a:srgbClr val="404040"/>
              </a:solidFill>
              <a:latin typeface="Trebuchet MS"/>
            </a:endParaRPr>
          </a:p>
          <a:p>
            <a:pPr marL="342720" indent="-342720">
              <a:spcBef>
                <a:spcPts val="998"/>
              </a:spcBef>
            </a:pPr>
            <a:endParaRPr b="0" lang="de-DE" sz="1800" spc="-1" strike="noStrike">
              <a:solidFill>
                <a:srgbClr val="404040"/>
              </a:solidFill>
              <a:latin typeface="Trebuchet MS"/>
            </a:endParaRPr>
          </a:p>
          <a:p>
            <a:pPr marL="342720" indent="-342720">
              <a:spcBef>
                <a:spcPts val="998"/>
              </a:spcBef>
            </a:pPr>
            <a:endParaRPr b="0" lang="de-DE" sz="1800" spc="-1" strike="noStrike">
              <a:solidFill>
                <a:srgbClr val="404040"/>
              </a:solidFill>
              <a:latin typeface="Trebuchet MS"/>
            </a:endParaRPr>
          </a:p>
        </p:txBody>
      </p:sp>
      <p:sp>
        <p:nvSpPr>
          <p:cNvPr id="401" name="TextShape 2"/>
          <p:cNvSpPr txBox="1"/>
          <p:nvPr/>
        </p:nvSpPr>
        <p:spPr>
          <a:xfrm>
            <a:off x="677520" y="709560"/>
            <a:ext cx="8596440" cy="750960"/>
          </a:xfrm>
          <a:prstGeom prst="rect">
            <a:avLst/>
          </a:prstGeom>
          <a:noFill/>
          <a:ln>
            <a:noFill/>
          </a:ln>
        </p:spPr>
        <p:txBody>
          <a:bodyPr>
            <a:noAutofit/>
          </a:bodyPr>
          <a:p>
            <a:pPr/>
            <a:r>
              <a:rPr b="0" lang="de-DE" sz="3200" spc="-1" strike="noStrike">
                <a:solidFill>
                  <a:srgbClr val="90c226"/>
                </a:solidFill>
                <a:latin typeface="Trebuchet MS"/>
              </a:rPr>
              <a:t>Exakte Trainingssteuerung: Spiroergometrie</a:t>
            </a:r>
            <a:endParaRPr b="0" lang="de-DE" sz="3200" spc="-1" strike="noStrike">
              <a:solidFill>
                <a:srgbClr val="90c226"/>
              </a:solidFill>
              <a:latin typeface="Trebuchet MS"/>
            </a:endParaRPr>
          </a:p>
        </p:txBody>
      </p:sp>
      <p:pic>
        <p:nvPicPr>
          <p:cNvPr id="402" name="Picture 2" descr="Generiertes Bild"/>
          <p:cNvPicPr/>
          <p:nvPr/>
        </p:nvPicPr>
        <p:blipFill>
          <a:blip r:embed="rId8"/>
          <a:stretch/>
        </p:blipFill>
        <p:spPr>
          <a:xfrm>
            <a:off x="4267080" y="3732120"/>
            <a:ext cx="4689720" cy="3125880"/>
          </a:xfrm>
          <a:prstGeom prst="rect">
            <a:avLst/>
          </a:prstGeom>
          <a:ln>
            <a:noFill/>
          </a:ln>
        </p:spPr>
      </p:pic>
      <p:pic>
        <p:nvPicPr>
          <p:cNvPr id="403" name="Grafik 3" descr="Ein Bild, das Text, Schrift, Poster, Grafikdesign enthält.&#10;&#10;KI-generierte Inhalte können fehlerhaft sein."/>
          <p:cNvPicPr/>
          <p:nvPr/>
        </p:nvPicPr>
        <p:blipFill>
          <a:blip r:embed="rId9"/>
          <a:stretch/>
        </p:blipFill>
        <p:spPr>
          <a:xfrm>
            <a:off x="8956800" y="0"/>
            <a:ext cx="3235320" cy="685800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TextShape 1"/>
          <p:cNvSpPr txBox="1"/>
          <p:nvPr/>
        </p:nvSpPr>
        <p:spPr>
          <a:xfrm>
            <a:off x="677520" y="609120"/>
            <a:ext cx="8596440" cy="1320840"/>
          </a:xfrm>
          <a:prstGeom prst="rect">
            <a:avLst/>
          </a:prstGeom>
          <a:noFill/>
          <a:ln>
            <a:noFill/>
          </a:ln>
        </p:spPr>
        <p:txBody>
          <a:bodyPr>
            <a:noAutofit/>
          </a:bodyPr>
          <a:p>
            <a:pPr algn="ctr"/>
            <a:br/>
            <a:r>
              <a:rPr b="0" lang="de-DE" sz="3600" spc="-1" strike="noStrike">
                <a:solidFill>
                  <a:srgbClr val="90c226"/>
                </a:solidFill>
                <a:latin typeface="Trebuchet MS"/>
              </a:rPr>
              <a:t>Weitere Präventionsangebote</a:t>
            </a:r>
            <a:endParaRPr b="0" lang="de-DE" sz="3600" spc="-1" strike="noStrike">
              <a:solidFill>
                <a:srgbClr val="90c226"/>
              </a:solidFill>
              <a:latin typeface="Trebuchet MS"/>
            </a:endParaRPr>
          </a:p>
        </p:txBody>
      </p:sp>
      <p:pic>
        <p:nvPicPr>
          <p:cNvPr id="405" name="Picture 4" descr="Bildergebnis fÃ¼r prÃ¤vention"/>
          <p:cNvPicPr/>
          <p:nvPr/>
        </p:nvPicPr>
        <p:blipFill>
          <a:blip r:embed="rId1"/>
          <a:stretch/>
        </p:blipFill>
        <p:spPr>
          <a:xfrm>
            <a:off x="1876320" y="2311560"/>
            <a:ext cx="6407280" cy="320328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TextShape 1"/>
          <p:cNvSpPr txBox="1"/>
          <p:nvPr/>
        </p:nvSpPr>
        <p:spPr>
          <a:xfrm>
            <a:off x="677520" y="609120"/>
            <a:ext cx="8596440" cy="1320840"/>
          </a:xfrm>
          <a:prstGeom prst="rect">
            <a:avLst/>
          </a:prstGeom>
          <a:noFill/>
          <a:ln>
            <a:noFill/>
          </a:ln>
        </p:spPr>
        <p:txBody>
          <a:bodyPr>
            <a:noAutofit/>
          </a:bodyPr>
          <a:p>
            <a:pPr/>
            <a:br/>
            <a:r>
              <a:rPr b="0" lang="de-DE" sz="3600" spc="-1" strike="noStrike">
                <a:solidFill>
                  <a:srgbClr val="90c226"/>
                </a:solidFill>
                <a:latin typeface="Trebuchet MS"/>
              </a:rPr>
              <a:t>Präventionskurse der Krankenkassen</a:t>
            </a:r>
            <a:endParaRPr b="0" lang="de-DE" sz="3600" spc="-1" strike="noStrike">
              <a:solidFill>
                <a:srgbClr val="90c226"/>
              </a:solidFill>
              <a:latin typeface="Trebuchet MS"/>
            </a:endParaRPr>
          </a:p>
        </p:txBody>
      </p:sp>
      <p:sp>
        <p:nvSpPr>
          <p:cNvPr id="407" name="TextShape 2"/>
          <p:cNvSpPr txBox="1"/>
          <p:nvPr/>
        </p:nvSpPr>
        <p:spPr>
          <a:xfrm>
            <a:off x="677880" y="2190600"/>
            <a:ext cx="4183200" cy="3881520"/>
          </a:xfrm>
          <a:prstGeom prst="rect">
            <a:avLst/>
          </a:prstGeom>
          <a:noFill/>
          <a:ln>
            <a:noFill/>
          </a:ln>
        </p:spPr>
        <p:txBody>
          <a:bodyPr>
            <a:normAutofit/>
          </a:bodyPr>
          <a:p>
            <a:pPr marL="342720" indent="-342720">
              <a:lnSpc>
                <a:spcPct val="90000"/>
              </a:lnSpc>
              <a:spcBef>
                <a:spcPts val="998"/>
              </a:spcBef>
              <a:buClr>
                <a:srgbClr val="90c226"/>
              </a:buClr>
              <a:buSzPct val="80000"/>
              <a:buFont typeface="Wingdings 3" charset="2"/>
              <a:buChar char=""/>
            </a:pPr>
            <a:r>
              <a:rPr b="0" lang="de-DE" sz="2800" spc="-1" strike="noStrike">
                <a:solidFill>
                  <a:srgbClr val="404040"/>
                </a:solidFill>
                <a:latin typeface="Trebuchet MS"/>
              </a:rPr>
              <a:t>Mögliche Kurse: </a:t>
            </a:r>
            <a:endParaRPr b="0" lang="de-DE" sz="2800" spc="-1" strike="noStrike">
              <a:solidFill>
                <a:srgbClr val="404040"/>
              </a:solidFill>
              <a:latin typeface="Trebuchet MS"/>
            </a:endParaRPr>
          </a:p>
          <a:p>
            <a:pPr lvl="1" marL="742680" indent="-285480">
              <a:lnSpc>
                <a:spcPct val="90000"/>
              </a:lnSpc>
              <a:spcBef>
                <a:spcPts val="998"/>
              </a:spcBef>
              <a:buSzPct val="100000"/>
              <a:buBlip>
                <a:blip r:embed="rId1"/>
              </a:buBlip>
            </a:pPr>
            <a:r>
              <a:rPr b="0" lang="de-DE" sz="2000" spc="-1" strike="noStrike">
                <a:solidFill>
                  <a:srgbClr val="404040"/>
                </a:solidFill>
                <a:latin typeface="Trebuchet MS"/>
              </a:rPr>
              <a:t>Entspannung </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2"/>
              </a:buBlip>
            </a:pPr>
            <a:r>
              <a:rPr b="0" lang="de-DE" sz="2000" spc="-1" strike="noStrike">
                <a:solidFill>
                  <a:srgbClr val="404040"/>
                </a:solidFill>
                <a:latin typeface="Trebuchet MS"/>
              </a:rPr>
              <a:t>Nordic Walking</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3"/>
              </a:buBlip>
            </a:pPr>
            <a:r>
              <a:rPr b="0" lang="de-DE" sz="2000" spc="-1" strike="noStrike">
                <a:solidFill>
                  <a:srgbClr val="404040"/>
                </a:solidFill>
                <a:latin typeface="Trebuchet MS"/>
              </a:rPr>
              <a:t>Aquafitness</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4"/>
              </a:buBlip>
            </a:pPr>
            <a:r>
              <a:rPr b="0" lang="de-DE" sz="2000" spc="-1" strike="noStrike">
                <a:solidFill>
                  <a:srgbClr val="404040"/>
                </a:solidFill>
                <a:latin typeface="Trebuchet MS"/>
              </a:rPr>
              <a:t>Yoga </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5"/>
              </a:buBlip>
            </a:pPr>
            <a:r>
              <a:rPr b="0" lang="de-DE" sz="2000" spc="-1" strike="noStrike">
                <a:solidFill>
                  <a:srgbClr val="404040"/>
                </a:solidFill>
                <a:latin typeface="Trebuchet MS"/>
              </a:rPr>
              <a:t>Rückenschule </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6"/>
              </a:buBlip>
            </a:pPr>
            <a:r>
              <a:rPr b="0" lang="de-DE" sz="2000" spc="-1" strike="noStrike">
                <a:solidFill>
                  <a:srgbClr val="404040"/>
                </a:solidFill>
                <a:latin typeface="Trebuchet MS"/>
              </a:rPr>
              <a:t>Ernährungsberatung</a:t>
            </a:r>
            <a:endParaRPr b="0" lang="de-DE" sz="2000" spc="-1" strike="noStrike">
              <a:solidFill>
                <a:srgbClr val="404040"/>
              </a:solidFill>
              <a:latin typeface="Trebuchet MS"/>
            </a:endParaRPr>
          </a:p>
          <a:p>
            <a:pPr lvl="1" marL="742680" indent="-285480">
              <a:lnSpc>
                <a:spcPct val="90000"/>
              </a:lnSpc>
              <a:spcBef>
                <a:spcPts val="998"/>
              </a:spcBef>
              <a:buSzPct val="100000"/>
              <a:buBlip>
                <a:blip r:embed="rId7"/>
              </a:buBlip>
            </a:pPr>
            <a:r>
              <a:rPr b="0" lang="de-DE" sz="2000" spc="-1" strike="noStrike">
                <a:solidFill>
                  <a:srgbClr val="404040"/>
                </a:solidFill>
                <a:latin typeface="Trebuchet MS"/>
              </a:rPr>
              <a:t>Usw. </a:t>
            </a:r>
            <a:endParaRPr b="0" lang="de-DE" sz="2000" spc="-1" strike="noStrike">
              <a:solidFill>
                <a:srgbClr val="404040"/>
              </a:solidFill>
              <a:latin typeface="Trebuchet MS"/>
            </a:endParaRPr>
          </a:p>
          <a:p>
            <a:pPr marL="342720" indent="-342720">
              <a:lnSpc>
                <a:spcPct val="90000"/>
              </a:lnSpc>
              <a:spcBef>
                <a:spcPts val="998"/>
              </a:spcBef>
            </a:pPr>
            <a:r>
              <a:rPr b="0" lang="de-DE" sz="100" spc="-1" strike="noStrike">
                <a:solidFill>
                  <a:srgbClr val="404040"/>
                </a:solidFill>
                <a:latin typeface="Trebuchet MS"/>
              </a:rPr>
              <a:t>	</a:t>
            </a:r>
            <a:r>
              <a:rPr b="0" lang="de-DE" sz="100" spc="-1" strike="noStrike">
                <a:solidFill>
                  <a:srgbClr val="404040"/>
                </a:solidFill>
                <a:latin typeface="Trebuchet MS"/>
              </a:rPr>
              <a:t>	</a:t>
            </a:r>
            <a:r>
              <a:rPr b="0" lang="de-DE" sz="100" spc="-1" strike="noStrike">
                <a:solidFill>
                  <a:srgbClr val="404040"/>
                </a:solidFill>
                <a:latin typeface="Trebuchet MS"/>
              </a:rPr>
              <a:t>	</a:t>
            </a:r>
            <a:r>
              <a:rPr b="0" lang="de-DE" sz="100" spc="-1" strike="noStrike">
                <a:solidFill>
                  <a:srgbClr val="404040"/>
                </a:solidFill>
                <a:latin typeface="Trebuchet MS"/>
              </a:rPr>
              <a:t>	</a:t>
            </a:r>
            <a:endParaRPr b="0" lang="de-DE" sz="100" spc="-1" strike="noStrike">
              <a:solidFill>
                <a:srgbClr val="404040"/>
              </a:solidFill>
              <a:latin typeface="Trebuchet MS"/>
            </a:endParaRPr>
          </a:p>
          <a:p>
            <a:pPr marL="342720" indent="-342720">
              <a:lnSpc>
                <a:spcPct val="90000"/>
              </a:lnSpc>
              <a:spcBef>
                <a:spcPts val="998"/>
              </a:spcBef>
            </a:pPr>
            <a:r>
              <a:rPr b="0" lang="de-DE" sz="1800" spc="-1" strike="noStrike">
                <a:solidFill>
                  <a:srgbClr val="404040"/>
                </a:solidFill>
                <a:latin typeface="Trebuchet MS"/>
              </a:rPr>
              <a:t>	</a:t>
            </a:r>
            <a:r>
              <a:rPr b="0" lang="de-DE" sz="1800" spc="-1" strike="noStrike">
                <a:solidFill>
                  <a:srgbClr val="404040"/>
                </a:solidFill>
                <a:latin typeface="Trebuchet MS"/>
              </a:rPr>
              <a:t>	</a:t>
            </a:r>
            <a:r>
              <a:rPr b="0" lang="de-DE" sz="1800" spc="-1" strike="noStrike">
                <a:solidFill>
                  <a:srgbClr val="404040"/>
                </a:solidFill>
                <a:latin typeface="Trebuchet MS"/>
              </a:rPr>
              <a:t>	</a:t>
            </a:r>
            <a:r>
              <a:rPr b="0" lang="de-DE" sz="1800" spc="-1" strike="noStrike">
                <a:solidFill>
                  <a:srgbClr val="404040"/>
                </a:solidFill>
                <a:latin typeface="Trebuchet MS"/>
              </a:rPr>
              <a:t>	</a:t>
            </a:r>
            <a:endParaRPr b="0" lang="de-DE" sz="1800" spc="-1" strike="noStrike">
              <a:solidFill>
                <a:srgbClr val="404040"/>
              </a:solidFill>
              <a:latin typeface="Trebuchet MS"/>
            </a:endParaRPr>
          </a:p>
          <a:p>
            <a:pPr lvl="1" marL="742680" indent="-285480">
              <a:lnSpc>
                <a:spcPct val="90000"/>
              </a:lnSpc>
              <a:spcBef>
                <a:spcPts val="998"/>
              </a:spcBef>
            </a:pPr>
            <a:endParaRPr b="0" lang="de-DE" sz="1800" spc="-1" strike="noStrike">
              <a:solidFill>
                <a:srgbClr val="404040"/>
              </a:solidFill>
              <a:latin typeface="Trebuchet MS"/>
            </a:endParaRPr>
          </a:p>
          <a:p>
            <a:pPr lvl="1" marL="742680" indent="-285480">
              <a:lnSpc>
                <a:spcPct val="90000"/>
              </a:lnSpc>
              <a:spcBef>
                <a:spcPts val="998"/>
              </a:spcBef>
              <a:buClr>
                <a:srgbClr val="90c226"/>
              </a:buClr>
              <a:buSzPct val="80000"/>
              <a:buFont typeface="Wingdings 3" charset="2"/>
              <a:buChar char=""/>
            </a:pPr>
            <a:endParaRPr b="0" lang="de-DE" sz="1800" spc="-1" strike="noStrike">
              <a:solidFill>
                <a:srgbClr val="404040"/>
              </a:solidFill>
              <a:latin typeface="Trebuchet MS"/>
            </a:endParaRPr>
          </a:p>
        </p:txBody>
      </p:sp>
      <p:sp>
        <p:nvSpPr>
          <p:cNvPr id="408" name="TextShape 3"/>
          <p:cNvSpPr txBox="1"/>
          <p:nvPr/>
        </p:nvSpPr>
        <p:spPr>
          <a:xfrm>
            <a:off x="5089680" y="2160360"/>
            <a:ext cx="4184640" cy="3881160"/>
          </a:xfrm>
          <a:prstGeom prst="rect">
            <a:avLst/>
          </a:prstGeom>
          <a:noFill/>
          <a:ln>
            <a:noFill/>
          </a:ln>
        </p:spPr>
        <p:txBody>
          <a:bodyPr>
            <a:normAutofit/>
          </a:bodyPr>
          <a:p>
            <a:pPr marL="342720" indent="-342720">
              <a:spcBef>
                <a:spcPts val="998"/>
              </a:spcBef>
              <a:buSzPct val="100000"/>
              <a:buBlip>
                <a:blip r:embed="rId8"/>
              </a:buBlip>
            </a:pPr>
            <a:r>
              <a:rPr b="0" lang="de-DE" sz="2000" spc="-1" strike="noStrike">
                <a:solidFill>
                  <a:srgbClr val="404040"/>
                </a:solidFill>
                <a:latin typeface="Trebuchet MS"/>
              </a:rPr>
              <a:t>Dauer: 8-12 Wochen (1x/Woche à 1 Stunde) </a:t>
            </a:r>
            <a:endParaRPr b="0" lang="de-DE" sz="2000" spc="-1" strike="noStrike">
              <a:solidFill>
                <a:srgbClr val="404040"/>
              </a:solidFill>
              <a:latin typeface="Trebuchet MS"/>
            </a:endParaRPr>
          </a:p>
          <a:p>
            <a:pPr marL="342720" indent="-342720">
              <a:spcBef>
                <a:spcPts val="998"/>
              </a:spcBef>
              <a:buSzPct val="100000"/>
              <a:buBlip>
                <a:blip r:embed="rId9"/>
              </a:buBlip>
            </a:pPr>
            <a:r>
              <a:rPr b="0" lang="de-DE" sz="2000" spc="-1" strike="noStrike">
                <a:solidFill>
                  <a:srgbClr val="404040"/>
                </a:solidFill>
                <a:latin typeface="Trebuchet MS"/>
              </a:rPr>
              <a:t>Rückerstattung… </a:t>
            </a:r>
            <a:endParaRPr b="0" lang="de-DE" sz="20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a:t>
            </a:r>
            <a:r>
              <a:rPr b="0" lang="de-DE" sz="1800" spc="-1" strike="noStrike">
                <a:solidFill>
                  <a:srgbClr val="404040"/>
                </a:solidFill>
                <a:latin typeface="Trebuchet MS"/>
              </a:rPr>
              <a:t>bei mindestens 80% Teilnahme</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a:t>
            </a:r>
            <a:r>
              <a:rPr b="0" lang="de-DE" sz="1800" spc="-1" strike="noStrike">
                <a:solidFill>
                  <a:srgbClr val="404040"/>
                </a:solidFill>
                <a:latin typeface="Trebuchet MS"/>
              </a:rPr>
              <a:t>für 1-2 Kurse pro Jahr</a:t>
            </a:r>
            <a:endParaRPr b="0" lang="de-DE" sz="18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1800" spc="-1" strike="noStrike">
                <a:solidFill>
                  <a:srgbClr val="404040"/>
                </a:solidFill>
                <a:latin typeface="Trebuchet MS"/>
              </a:rPr>
              <a:t>…</a:t>
            </a:r>
            <a:r>
              <a:rPr b="0" lang="de-DE" sz="1800" spc="-1" strike="noStrike">
                <a:solidFill>
                  <a:srgbClr val="404040"/>
                </a:solidFill>
                <a:latin typeface="Trebuchet MS"/>
              </a:rPr>
              <a:t>der Kosten bis zu 100%</a:t>
            </a:r>
            <a:endParaRPr b="0" lang="de-DE" sz="1800" spc="-1" strike="noStrike">
              <a:solidFill>
                <a:srgbClr val="404040"/>
              </a:solidFill>
              <a:latin typeface="Trebuchet MS"/>
            </a:endParaRPr>
          </a:p>
          <a:p>
            <a:pPr marL="342720" indent="-342720">
              <a:spcBef>
                <a:spcPts val="998"/>
              </a:spcBef>
              <a:buClr>
                <a:srgbClr val="90c226"/>
              </a:buClr>
              <a:buSzPct val="80000"/>
              <a:buFont typeface="Wingdings 3" charset="2"/>
              <a:buChar char=""/>
            </a:pPr>
            <a:endParaRPr b="0" lang="de-DE" sz="1800" spc="-1" strike="noStrike">
              <a:solidFill>
                <a:srgbClr val="404040"/>
              </a:solidFill>
              <a:latin typeface="Trebuchet MS"/>
            </a:endParaRPr>
          </a:p>
        </p:txBody>
      </p:sp>
      <p:sp>
        <p:nvSpPr>
          <p:cNvPr id="409" name="CustomShape 4"/>
          <p:cNvSpPr/>
          <p:nvPr/>
        </p:nvSpPr>
        <p:spPr>
          <a:xfrm>
            <a:off x="5334120" y="4892760"/>
            <a:ext cx="4435200" cy="673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endParaRPr b="0" lang="de-DE" sz="1800" spc="-1" strike="noStrike">
              <a:solidFill>
                <a:srgbClr val="000000"/>
              </a:solidFill>
              <a:latin typeface="Trebuchet MS"/>
            </a:endParaRPr>
          </a:p>
          <a:p>
            <a:pPr/>
            <a:r>
              <a:rPr b="0" lang="de-DE" sz="1800" spc="-1" strike="noStrike">
                <a:solidFill>
                  <a:srgbClr val="000000"/>
                </a:solidFill>
                <a:latin typeface="Trebuchet MS"/>
              </a:rPr>
              <a:t>   </a:t>
            </a:r>
            <a:r>
              <a:rPr b="0" lang="de-DE" sz="2000" spc="-1" strike="noStrike">
                <a:solidFill>
                  <a:srgbClr val="000000"/>
                </a:solidFill>
                <a:latin typeface="Trebuchet MS"/>
              </a:rPr>
              <a:t>eigene Krankenkasse kontaktieren!</a:t>
            </a:r>
            <a:endParaRPr b="0" lang="de-DE" sz="2000" spc="-1" strike="noStrike">
              <a:solidFill>
                <a:srgbClr val="000000"/>
              </a:solidFill>
              <a:latin typeface="Trebuchet MS"/>
            </a:endParaRPr>
          </a:p>
        </p:txBody>
      </p:sp>
      <p:sp>
        <p:nvSpPr>
          <p:cNvPr id="410" name="CustomShape 5"/>
          <p:cNvSpPr/>
          <p:nvPr/>
        </p:nvSpPr>
        <p:spPr>
          <a:xfrm>
            <a:off x="4923000" y="5122800"/>
            <a:ext cx="568080" cy="488880"/>
          </a:xfrm>
          <a:custGeom>
            <a:avLst/>
            <a:gdLst/>
            <a:ahLst/>
            <a:rect l="0" t="0" r="r" b="b"/>
            <a:pathLst>
              <a:path w="1580" h="1360">
                <a:moveTo>
                  <a:pt x="0" y="339"/>
                </a:moveTo>
                <a:lnTo>
                  <a:pt x="899" y="339"/>
                </a:lnTo>
                <a:lnTo>
                  <a:pt x="899" y="0"/>
                </a:lnTo>
                <a:lnTo>
                  <a:pt x="1579" y="679"/>
                </a:lnTo>
                <a:lnTo>
                  <a:pt x="899" y="1359"/>
                </a:lnTo>
                <a:lnTo>
                  <a:pt x="899" y="1019"/>
                </a:lnTo>
                <a:lnTo>
                  <a:pt x="0" y="1019"/>
                </a:lnTo>
                <a:lnTo>
                  <a:pt x="0" y="339"/>
                </a:lnTo>
              </a:path>
            </a:pathLst>
          </a:custGeom>
          <a:solidFill>
            <a:srgbClr val="90c226"/>
          </a:solidFill>
          <a:ln cap="rnd" w="19080">
            <a:solidFill>
              <a:srgbClr val="688e19"/>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677520" y="609120"/>
            <a:ext cx="8596440" cy="903240"/>
          </a:xfrm>
          <a:prstGeom prst="rect">
            <a:avLst/>
          </a:prstGeom>
          <a:noFill/>
          <a:ln>
            <a:noFill/>
          </a:ln>
        </p:spPr>
        <p:txBody>
          <a:bodyPr>
            <a:noAutofit/>
          </a:bodyPr>
          <a:p>
            <a:pPr algn="ctr"/>
            <a:r>
              <a:rPr b="0" lang="de-DE" sz="3600" spc="-1" strike="noStrike">
                <a:solidFill>
                  <a:srgbClr val="90c226"/>
                </a:solidFill>
                <a:latin typeface="Trebuchet MS"/>
              </a:rPr>
              <a:t>Zielsetzung </a:t>
            </a:r>
            <a:endParaRPr b="0" lang="de-DE" sz="3600" spc="-1" strike="noStrike">
              <a:solidFill>
                <a:srgbClr val="90c226"/>
              </a:solidFill>
              <a:latin typeface="Trebuchet MS"/>
            </a:endParaRPr>
          </a:p>
        </p:txBody>
      </p:sp>
      <p:sp>
        <p:nvSpPr>
          <p:cNvPr id="412" name="TextShape 2"/>
          <p:cNvSpPr txBox="1"/>
          <p:nvPr/>
        </p:nvSpPr>
        <p:spPr>
          <a:xfrm>
            <a:off x="677520" y="2096640"/>
            <a:ext cx="8793000" cy="4427640"/>
          </a:xfrm>
          <a:prstGeom prst="rect">
            <a:avLst/>
          </a:prstGeom>
          <a:noFill/>
          <a:ln>
            <a:noFill/>
          </a:ln>
        </p:spPr>
        <p:txBody>
          <a:bodyPr>
            <a:normAutofit/>
          </a:bodyPr>
          <a:p>
            <a:pPr marL="342720" indent="-342720">
              <a:spcBef>
                <a:spcPts val="998"/>
              </a:spcBef>
              <a:buClr>
                <a:srgbClr val="90c226"/>
              </a:buClr>
              <a:buSzPct val="80000"/>
              <a:buFont typeface="Wingdings 3" charset="2"/>
              <a:buChar char=""/>
            </a:pPr>
            <a:r>
              <a:rPr b="1" lang="de-DE" sz="3600" spc="-1" strike="noStrike">
                <a:solidFill>
                  <a:srgbClr val="404040"/>
                </a:solidFill>
                <a:latin typeface="Trebuchet MS"/>
              </a:rPr>
              <a:t>S</a:t>
            </a:r>
            <a:r>
              <a:rPr b="0" lang="de-DE" sz="2400" spc="-1" strike="noStrike">
                <a:solidFill>
                  <a:srgbClr val="404040"/>
                </a:solidFill>
                <a:latin typeface="Trebuchet MS"/>
              </a:rPr>
              <a:t> </a:t>
            </a:r>
            <a:endParaRPr b="0" lang="de-DE" sz="24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1" lang="de-DE" sz="3600" spc="-1" strike="noStrike">
                <a:solidFill>
                  <a:srgbClr val="404040"/>
                </a:solidFill>
                <a:latin typeface="Trebuchet MS"/>
              </a:rPr>
              <a:t>M</a:t>
            </a:r>
            <a:endParaRPr b="0" lang="de-DE" sz="36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1" lang="de-DE" sz="3600" spc="-1" strike="noStrike">
                <a:solidFill>
                  <a:srgbClr val="404040"/>
                </a:solidFill>
                <a:latin typeface="Trebuchet MS"/>
              </a:rPr>
              <a:t>A</a:t>
            </a:r>
            <a:endParaRPr b="0" lang="de-DE" sz="36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1" lang="de-DE" sz="3600" spc="-1" strike="noStrike">
                <a:solidFill>
                  <a:srgbClr val="404040"/>
                </a:solidFill>
                <a:latin typeface="Trebuchet MS"/>
              </a:rPr>
              <a:t>R</a:t>
            </a:r>
            <a:endParaRPr b="0" lang="de-DE" sz="36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1" lang="de-DE" sz="3600" spc="-1" strike="noStrike">
                <a:solidFill>
                  <a:srgbClr val="404040"/>
                </a:solidFill>
                <a:latin typeface="Trebuchet MS"/>
              </a:rPr>
              <a:t>T</a:t>
            </a:r>
            <a:r>
              <a:rPr b="0" lang="de-DE" sz="2400" spc="-1" strike="noStrike">
                <a:solidFill>
                  <a:srgbClr val="404040"/>
                </a:solidFill>
                <a:latin typeface="Trebuchet MS"/>
              </a:rPr>
              <a:t> </a:t>
            </a:r>
            <a:endParaRPr b="0" lang="de-DE" sz="2400" spc="-1" strike="noStrike">
              <a:solidFill>
                <a:srgbClr val="404040"/>
              </a:solidFill>
              <a:latin typeface="Trebuchet MS"/>
            </a:endParaRPr>
          </a:p>
          <a:p>
            <a:pPr marL="342720" indent="-342720">
              <a:spcBef>
                <a:spcPts val="998"/>
              </a:spcBef>
            </a:pPr>
            <a:endParaRPr b="0" lang="de-DE" sz="2400" spc="-1" strike="noStrike">
              <a:solidFill>
                <a:srgbClr val="404040"/>
              </a:solidFill>
              <a:latin typeface="Trebuchet MS"/>
            </a:endParaRPr>
          </a:p>
        </p:txBody>
      </p:sp>
      <p:sp>
        <p:nvSpPr>
          <p:cNvPr id="413" name="CustomShape 3"/>
          <p:cNvSpPr/>
          <p:nvPr/>
        </p:nvSpPr>
        <p:spPr>
          <a:xfrm>
            <a:off x="1596960" y="2097000"/>
            <a:ext cx="8596440" cy="4059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nSpc>
                <a:spcPts val="4399"/>
              </a:lnSpc>
              <a:spcBef>
                <a:spcPts val="998"/>
              </a:spcBef>
            </a:pPr>
            <a:r>
              <a:rPr b="0" lang="de-DE" sz="3200" spc="-1" strike="noStrike">
                <a:solidFill>
                  <a:srgbClr val="404040"/>
                </a:solidFill>
                <a:latin typeface="Trebuchet MS"/>
              </a:rPr>
              <a:t>spezifisch </a:t>
            </a:r>
            <a:endParaRPr b="0" lang="de-DE" sz="3200" spc="-1" strike="noStrike">
              <a:solidFill>
                <a:srgbClr val="000000"/>
              </a:solidFill>
              <a:latin typeface="Trebuchet MS"/>
            </a:endParaRPr>
          </a:p>
          <a:p>
            <a:pPr>
              <a:lnSpc>
                <a:spcPts val="4399"/>
              </a:lnSpc>
              <a:spcBef>
                <a:spcPts val="998"/>
              </a:spcBef>
            </a:pPr>
            <a:r>
              <a:rPr b="0" lang="de-DE" sz="3200" spc="-1" strike="noStrike">
                <a:solidFill>
                  <a:srgbClr val="404040"/>
                </a:solidFill>
                <a:latin typeface="Trebuchet MS"/>
              </a:rPr>
              <a:t>messbar</a:t>
            </a:r>
            <a:endParaRPr b="0" lang="de-DE" sz="3200" spc="-1" strike="noStrike">
              <a:solidFill>
                <a:srgbClr val="000000"/>
              </a:solidFill>
              <a:latin typeface="Trebuchet MS"/>
            </a:endParaRPr>
          </a:p>
          <a:p>
            <a:pPr>
              <a:lnSpc>
                <a:spcPts val="4399"/>
              </a:lnSpc>
              <a:spcBef>
                <a:spcPts val="998"/>
              </a:spcBef>
            </a:pPr>
            <a:r>
              <a:rPr b="0" lang="de-DE" sz="3200" spc="-1" strike="noStrike">
                <a:solidFill>
                  <a:srgbClr val="404040"/>
                </a:solidFill>
                <a:latin typeface="Trebuchet MS"/>
              </a:rPr>
              <a:t>attraktiv</a:t>
            </a:r>
            <a:endParaRPr b="0" lang="de-DE" sz="3200" spc="-1" strike="noStrike">
              <a:solidFill>
                <a:srgbClr val="000000"/>
              </a:solidFill>
              <a:latin typeface="Trebuchet MS"/>
            </a:endParaRPr>
          </a:p>
          <a:p>
            <a:pPr>
              <a:lnSpc>
                <a:spcPts val="4399"/>
              </a:lnSpc>
              <a:spcBef>
                <a:spcPts val="998"/>
              </a:spcBef>
            </a:pPr>
            <a:r>
              <a:rPr b="0" lang="de-DE" sz="3200" spc="-1" strike="noStrike">
                <a:solidFill>
                  <a:srgbClr val="404040"/>
                </a:solidFill>
                <a:latin typeface="Trebuchet MS"/>
              </a:rPr>
              <a:t>realistisch</a:t>
            </a:r>
            <a:endParaRPr b="0" lang="de-DE" sz="3200" spc="-1" strike="noStrike">
              <a:solidFill>
                <a:srgbClr val="000000"/>
              </a:solidFill>
              <a:latin typeface="Trebuchet MS"/>
            </a:endParaRPr>
          </a:p>
          <a:p>
            <a:pPr>
              <a:lnSpc>
                <a:spcPts val="4399"/>
              </a:lnSpc>
              <a:spcBef>
                <a:spcPts val="998"/>
              </a:spcBef>
            </a:pPr>
            <a:r>
              <a:rPr b="0" lang="de-DE" sz="3200" spc="-1" strike="noStrike">
                <a:solidFill>
                  <a:srgbClr val="404040"/>
                </a:solidFill>
                <a:latin typeface="Trebuchet MS"/>
              </a:rPr>
              <a:t>terminiert </a:t>
            </a:r>
            <a:endParaRPr b="0" lang="de-DE" sz="3200" spc="-1" strike="noStrike">
              <a:solidFill>
                <a:srgbClr val="000000"/>
              </a:solidFill>
              <a:latin typeface="Trebuchet MS"/>
            </a:endParaRPr>
          </a:p>
          <a:p>
            <a:pPr>
              <a:lnSpc>
                <a:spcPts val="4399"/>
              </a:lnSpc>
              <a:spcBef>
                <a:spcPts val="998"/>
              </a:spcBef>
            </a:pPr>
            <a:endParaRPr b="0" lang="de-DE" sz="3200" spc="-1" strike="noStrike">
              <a:solidFill>
                <a:srgbClr val="000000"/>
              </a:solidFill>
              <a:latin typeface="Trebuchet M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413">
                                            <p:txEl>
                                              <p:pRg st="0" end="0"/>
                                            </p:txEl>
                                          </p:spTgt>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413">
                                            <p:txEl>
                                              <p:pRg st="1" end="1"/>
                                            </p:txEl>
                                          </p:spTgt>
                                        </p:tgtEl>
                                        <p:attrNameLst>
                                          <p:attrName>style.visibility</p:attrName>
                                        </p:attrNameLst>
                                      </p:cBhvr>
                                      <p:to>
                                        <p:strVal val="visible"/>
                                      </p:to>
                                    </p:set>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1">
                                  <p:stCondLst>
                                    <p:cond delay="0"/>
                                  </p:stCondLst>
                                  <p:childTnLst>
                                    <p:set>
                                      <p:cBhvr>
                                        <p:cTn id="14" dur="1" fill="hold">
                                          <p:stCondLst>
                                            <p:cond delay="0"/>
                                          </p:stCondLst>
                                        </p:cTn>
                                        <p:tgtEl>
                                          <p:spTgt spid="413">
                                            <p:txEl>
                                              <p:pRg st="2" end="2"/>
                                            </p:txEl>
                                          </p:spTgt>
                                        </p:tgtEl>
                                        <p:attrNameLst>
                                          <p:attrName>style.visibility</p:attrName>
                                        </p:attrNameLst>
                                      </p:cBhvr>
                                      <p:to>
                                        <p:strVal val="visible"/>
                                      </p:to>
                                    </p:set>
                                  </p:childTnLst>
                                </p:cTn>
                              </p:par>
                            </p:childTnLst>
                          </p:cTn>
                        </p:par>
                      </p:childTnLst>
                    </p:cTn>
                  </p:par>
                  <p:par>
                    <p:cTn id="15" nodeType="clickEffect" fill="hold">
                      <p:stCondLst>
                        <p:cond delay="indefinite"/>
                      </p:stCondLst>
                      <p:childTnLst>
                        <p:par>
                          <p:cTn id="16" nodeType="withEffect" fill="hold">
                            <p:stCondLst>
                              <p:cond delay="0"/>
                            </p:stCondLst>
                            <p:childTnLst>
                              <p:par>
                                <p:cTn id="17" nodeType="clickEffect" fill="hold" presetClass="entr" presetID="1">
                                  <p:stCondLst>
                                    <p:cond delay="0"/>
                                  </p:stCondLst>
                                  <p:childTnLst>
                                    <p:set>
                                      <p:cBhvr>
                                        <p:cTn id="18" dur="1" fill="hold">
                                          <p:stCondLst>
                                            <p:cond delay="0"/>
                                          </p:stCondLst>
                                        </p:cTn>
                                        <p:tgtEl>
                                          <p:spTgt spid="413">
                                            <p:txEl>
                                              <p:pRg st="3" end="3"/>
                                            </p:txEl>
                                          </p:spTgt>
                                        </p:tgtEl>
                                        <p:attrNameLst>
                                          <p:attrName>style.visibility</p:attrName>
                                        </p:attrNameLst>
                                      </p:cBhvr>
                                      <p:to>
                                        <p:strVal val="visible"/>
                                      </p:to>
                                    </p:set>
                                  </p:childTnLst>
                                </p:cTn>
                              </p:par>
                            </p:childTnLst>
                          </p:cTn>
                        </p:par>
                      </p:childTnLst>
                    </p:cTn>
                  </p:par>
                  <p:par>
                    <p:cTn id="19" nodeType="clickEffect" fill="hold">
                      <p:stCondLst>
                        <p:cond delay="indefinite"/>
                      </p:stCondLst>
                      <p:childTnLst>
                        <p:par>
                          <p:cTn id="20" nodeType="withEffect" fill="hold">
                            <p:stCondLst>
                              <p:cond delay="0"/>
                            </p:stCondLst>
                            <p:childTnLst>
                              <p:par>
                                <p:cTn id="21" nodeType="clickEffect" fill="hold" presetClass="entr" presetID="1">
                                  <p:stCondLst>
                                    <p:cond delay="0"/>
                                  </p:stCondLst>
                                  <p:childTnLst>
                                    <p:set>
                                      <p:cBhvr>
                                        <p:cTn id="22" dur="1" fill="hold">
                                          <p:stCondLst>
                                            <p:cond delay="0"/>
                                          </p:stCondLst>
                                        </p:cTn>
                                        <p:tgtEl>
                                          <p:spTgt spid="41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1631880" y="864720"/>
            <a:ext cx="8229600" cy="1143000"/>
          </a:xfrm>
          <a:prstGeom prst="rect">
            <a:avLst/>
          </a:prstGeom>
          <a:noFill/>
          <a:ln>
            <a:noFill/>
          </a:ln>
        </p:spPr>
        <p:txBody>
          <a:bodyPr>
            <a:noAutofit/>
          </a:bodyPr>
          <a:p>
            <a:pPr/>
            <a:r>
              <a:rPr b="0" lang="de-DE" sz="3600" spc="-1" strike="noStrike">
                <a:solidFill>
                  <a:srgbClr val="90c226"/>
                </a:solidFill>
                <a:latin typeface="Trebuchet MS"/>
              </a:rPr>
              <a:t>Langfristig durchhalten - Tipps</a:t>
            </a:r>
            <a:endParaRPr b="0" lang="de-DE" sz="3600" spc="-1" strike="noStrike">
              <a:solidFill>
                <a:srgbClr val="90c226"/>
              </a:solidFill>
              <a:latin typeface="Trebuchet MS"/>
            </a:endParaRPr>
          </a:p>
        </p:txBody>
      </p:sp>
      <p:sp>
        <p:nvSpPr>
          <p:cNvPr id="415" name="TextShape 2"/>
          <p:cNvSpPr txBox="1"/>
          <p:nvPr/>
        </p:nvSpPr>
        <p:spPr>
          <a:xfrm>
            <a:off x="1276200" y="2133720"/>
            <a:ext cx="7772400" cy="5154480"/>
          </a:xfrm>
          <a:prstGeom prst="rect">
            <a:avLst/>
          </a:prstGeom>
          <a:noFill/>
          <a:ln>
            <a:noFill/>
          </a:ln>
        </p:spPr>
        <p:txBody>
          <a:bodyPr>
            <a:normAutofit/>
          </a:bodyPr>
          <a:p>
            <a:pPr marL="342720" indent="-342720">
              <a:lnSpc>
                <a:spcPct val="150000"/>
              </a:lnSpc>
              <a:spcBef>
                <a:spcPts val="998"/>
              </a:spcBef>
              <a:buSzPct val="100000"/>
              <a:buBlip>
                <a:blip r:embed="rId1"/>
              </a:buBlip>
            </a:pPr>
            <a:r>
              <a:rPr b="0" lang="de-DE" sz="2000" spc="-1" strike="noStrike">
                <a:solidFill>
                  <a:srgbClr val="404040"/>
                </a:solidFill>
                <a:latin typeface="Verdana"/>
                <a:ea typeface="Verdana"/>
              </a:rPr>
              <a:t>Abwechslung statt Langeweile</a:t>
            </a:r>
            <a:endParaRPr b="0" lang="de-DE" sz="2000" spc="-1" strike="noStrike">
              <a:solidFill>
                <a:srgbClr val="404040"/>
              </a:solidFill>
              <a:latin typeface="Trebuchet MS"/>
            </a:endParaRPr>
          </a:p>
          <a:p>
            <a:pPr marL="342720" indent="-342720">
              <a:lnSpc>
                <a:spcPct val="150000"/>
              </a:lnSpc>
              <a:spcBef>
                <a:spcPts val="998"/>
              </a:spcBef>
              <a:buSzPct val="100000"/>
              <a:buBlip>
                <a:blip r:embed="rId2"/>
              </a:buBlip>
            </a:pPr>
            <a:r>
              <a:rPr b="0" lang="de-DE" sz="2000" spc="-1" strike="noStrike">
                <a:solidFill>
                  <a:srgbClr val="404040"/>
                </a:solidFill>
                <a:latin typeface="Verdana"/>
                <a:ea typeface="Verdana"/>
              </a:rPr>
              <a:t>Regelmäßigkeit und Routine etablieren</a:t>
            </a:r>
            <a:endParaRPr b="0" lang="de-DE" sz="2000" spc="-1" strike="noStrike">
              <a:solidFill>
                <a:srgbClr val="404040"/>
              </a:solidFill>
              <a:latin typeface="Trebuchet MS"/>
            </a:endParaRPr>
          </a:p>
          <a:p>
            <a:pPr marL="342720" indent="-342720">
              <a:lnSpc>
                <a:spcPct val="150000"/>
              </a:lnSpc>
              <a:spcBef>
                <a:spcPts val="998"/>
              </a:spcBef>
              <a:buSzPct val="100000"/>
              <a:buBlip>
                <a:blip r:embed="rId3"/>
              </a:buBlip>
            </a:pPr>
            <a:r>
              <a:rPr b="0" lang="de-DE" sz="2000" spc="-1" strike="noStrike">
                <a:solidFill>
                  <a:srgbClr val="404040"/>
                </a:solidFill>
                <a:latin typeface="Verdana"/>
                <a:ea typeface="Verdana"/>
              </a:rPr>
              <a:t>SMART Ziele setzen </a:t>
            </a:r>
            <a:endParaRPr b="0" lang="de-DE" sz="2000" spc="-1" strike="noStrike">
              <a:solidFill>
                <a:srgbClr val="404040"/>
              </a:solidFill>
              <a:latin typeface="Trebuchet MS"/>
            </a:endParaRPr>
          </a:p>
          <a:p>
            <a:pPr marL="342720" indent="-342720">
              <a:lnSpc>
                <a:spcPct val="150000"/>
              </a:lnSpc>
              <a:spcBef>
                <a:spcPts val="998"/>
              </a:spcBef>
              <a:buSzPct val="100000"/>
              <a:buBlip>
                <a:blip r:embed="rId4"/>
              </a:buBlip>
            </a:pPr>
            <a:r>
              <a:rPr b="0" lang="de-DE" sz="2000" spc="-1" strike="noStrike">
                <a:solidFill>
                  <a:srgbClr val="404040"/>
                </a:solidFill>
                <a:latin typeface="Verdana"/>
                <a:ea typeface="Verdana"/>
              </a:rPr>
              <a:t>Erfolge dokumentieren: Trainingsbuch</a:t>
            </a:r>
            <a:endParaRPr b="0" lang="de-DE" sz="2000" spc="-1" strike="noStrike">
              <a:solidFill>
                <a:srgbClr val="404040"/>
              </a:solidFill>
              <a:latin typeface="Trebuchet MS"/>
            </a:endParaRPr>
          </a:p>
          <a:p>
            <a:pPr marL="342720" indent="-342720">
              <a:lnSpc>
                <a:spcPct val="150000"/>
              </a:lnSpc>
              <a:spcBef>
                <a:spcPts val="998"/>
              </a:spcBef>
              <a:buSzPct val="100000"/>
              <a:buBlip>
                <a:blip r:embed="rId5"/>
              </a:buBlip>
            </a:pPr>
            <a:r>
              <a:rPr b="0" lang="de-DE" sz="2000" spc="-1" strike="noStrike">
                <a:solidFill>
                  <a:srgbClr val="404040"/>
                </a:solidFill>
                <a:latin typeface="Verdana"/>
                <a:ea typeface="Verdana"/>
              </a:rPr>
              <a:t>feste Zeiten</a:t>
            </a:r>
            <a:endParaRPr b="0" lang="de-DE" sz="20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0" lang="de-DE" sz="2400" spc="-1" strike="noStrike">
                <a:solidFill>
                  <a:srgbClr val="404040"/>
                </a:solidFill>
                <a:latin typeface="Trebuchet MS"/>
              </a:rPr>
              <a:t>Mach es einfach</a:t>
            </a:r>
            <a:endParaRPr b="0" lang="de-DE" sz="2400" spc="-1" strike="noStrike">
              <a:solidFill>
                <a:srgbClr val="404040"/>
              </a:solidFill>
              <a:latin typeface="Trebuchet MS"/>
            </a:endParaRPr>
          </a:p>
          <a:p>
            <a:pPr lvl="1" marL="742680" indent="-285480">
              <a:spcBef>
                <a:spcPts val="998"/>
              </a:spcBef>
              <a:buClr>
                <a:srgbClr val="90c226"/>
              </a:buClr>
              <a:buSzPct val="80000"/>
              <a:buFont typeface="Wingdings 3" charset="2"/>
              <a:buChar char=""/>
            </a:pPr>
            <a:r>
              <a:rPr b="0" lang="de-DE" sz="2200" spc="-1" strike="noStrike">
                <a:solidFill>
                  <a:srgbClr val="404040"/>
                </a:solidFill>
                <a:latin typeface="Trebuchet MS"/>
              </a:rPr>
              <a:t>Versuche Barrieren und Hindernisse abzubauen</a:t>
            </a:r>
            <a:endParaRPr b="0" lang="de-DE" sz="2200" spc="-1" strike="noStrike">
              <a:solidFill>
                <a:srgbClr val="404040"/>
              </a:solidFill>
              <a:latin typeface="Trebuchet MS"/>
            </a:endParaRPr>
          </a:p>
          <a:p>
            <a:pPr marL="342720" indent="-342720">
              <a:lnSpc>
                <a:spcPct val="100000"/>
              </a:lnSpc>
              <a:spcBef>
                <a:spcPts val="998"/>
              </a:spcBef>
              <a:buClr>
                <a:srgbClr val="90c226"/>
              </a:buClr>
              <a:buSzPct val="80000"/>
              <a:buFont typeface="Wingdings 3" charset="2"/>
              <a:buChar char=""/>
            </a:pPr>
            <a:endParaRPr b="0" lang="de-DE" sz="2200" spc="-1" strike="noStrike">
              <a:solidFill>
                <a:srgbClr val="404040"/>
              </a:solidFill>
              <a:latin typeface="Trebuchet MS"/>
            </a:endParaRPr>
          </a:p>
          <a:p>
            <a:pPr marL="342720" indent="-342720">
              <a:lnSpc>
                <a:spcPct val="100000"/>
              </a:lnSpc>
              <a:spcBef>
                <a:spcPts val="998"/>
              </a:spcBef>
              <a:buClr>
                <a:srgbClr val="90c226"/>
              </a:buClr>
              <a:buSzPct val="80000"/>
              <a:buFont typeface="Wingdings 3" charset="2"/>
              <a:buChar char=""/>
            </a:pPr>
            <a:endParaRPr b="0" lang="de-DE" sz="2200" spc="-1" strike="noStrike">
              <a:solidFill>
                <a:srgbClr val="404040"/>
              </a:solidFill>
              <a:latin typeface="Trebuchet MS"/>
            </a:endParaRPr>
          </a:p>
          <a:p>
            <a:pPr marL="342720" indent="-342720">
              <a:lnSpc>
                <a:spcPct val="100000"/>
              </a:lnSpc>
              <a:spcBef>
                <a:spcPts val="998"/>
              </a:spcBef>
            </a:pPr>
            <a:endParaRPr b="0" lang="de-DE" sz="2200" spc="-1" strike="noStrike">
              <a:solidFill>
                <a:srgbClr val="404040"/>
              </a:solidFill>
              <a:latin typeface="Trebuchet MS"/>
            </a:endParaRPr>
          </a:p>
        </p:txBody>
      </p:sp>
      <p:pic>
        <p:nvPicPr>
          <p:cNvPr id="416" name="Picture 7" descr="Bildergebnis fÃ¼r sport motivation"/>
          <p:cNvPicPr/>
          <p:nvPr/>
        </p:nvPicPr>
        <p:blipFill>
          <a:blip r:embed="rId6"/>
          <a:stretch/>
        </p:blipFill>
        <p:spPr>
          <a:xfrm>
            <a:off x="7074000" y="2205000"/>
            <a:ext cx="2359080" cy="157644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1631880" y="691920"/>
            <a:ext cx="6943680" cy="1320840"/>
          </a:xfrm>
          <a:prstGeom prst="rect">
            <a:avLst/>
          </a:prstGeom>
          <a:noFill/>
          <a:ln>
            <a:noFill/>
          </a:ln>
        </p:spPr>
        <p:txBody>
          <a:bodyPr>
            <a:noAutofit/>
          </a:bodyPr>
          <a:p>
            <a:pPr/>
            <a:r>
              <a:rPr b="0" lang="de-DE" sz="3500" spc="-1" strike="noStrike">
                <a:solidFill>
                  <a:srgbClr val="90c226"/>
                </a:solidFill>
                <a:latin typeface="Trebuchet MS"/>
              </a:rPr>
              <a:t>Wie viel Bewegung ist notwendig?</a:t>
            </a:r>
            <a:endParaRPr b="0" lang="de-DE" sz="3500" spc="-1" strike="noStrike">
              <a:solidFill>
                <a:srgbClr val="90c226"/>
              </a:solidFill>
              <a:latin typeface="Trebuchet MS"/>
            </a:endParaRPr>
          </a:p>
        </p:txBody>
      </p:sp>
      <p:sp>
        <p:nvSpPr>
          <p:cNvPr id="374" name="TextShape 2"/>
          <p:cNvSpPr txBox="1"/>
          <p:nvPr/>
        </p:nvSpPr>
        <p:spPr>
          <a:xfrm>
            <a:off x="2025720" y="1628640"/>
            <a:ext cx="6446880" cy="3881520"/>
          </a:xfrm>
          <a:prstGeom prst="rect">
            <a:avLst/>
          </a:prstGeom>
          <a:noFill/>
          <a:ln>
            <a:noFill/>
          </a:ln>
        </p:spPr>
        <p:txBody>
          <a:bodyPr>
            <a:normAutofit/>
          </a:bodyPr>
          <a:p>
            <a:pPr algn="ctr">
              <a:lnSpc>
                <a:spcPct val="90000"/>
              </a:lnSpc>
              <a:spcBef>
                <a:spcPts val="998"/>
              </a:spcBef>
            </a:pPr>
            <a:r>
              <a:rPr b="0" lang="de-DE" sz="2200" spc="-1" strike="noStrike" u="sng">
                <a:solidFill>
                  <a:srgbClr val="404040"/>
                </a:solidFill>
                <a:uFillTx/>
                <a:latin typeface="Trebuchet MS"/>
              </a:rPr>
              <a:t>Empfehlung der WHO</a:t>
            </a:r>
            <a:endParaRPr b="0" lang="de-DE" sz="2200" spc="-1" strike="noStrike">
              <a:solidFill>
                <a:srgbClr val="404040"/>
              </a:solidFill>
              <a:latin typeface="Trebuchet MS"/>
            </a:endParaRPr>
          </a:p>
          <a:p>
            <a:pPr algn="ctr">
              <a:lnSpc>
                <a:spcPct val="90000"/>
              </a:lnSpc>
              <a:spcBef>
                <a:spcPts val="998"/>
              </a:spcBef>
              <a:buClr>
                <a:srgbClr val="90c226"/>
              </a:buClr>
              <a:buSzPct val="80000"/>
              <a:buFont typeface="Wingdings 3" charset="2"/>
              <a:buChar char=""/>
            </a:pPr>
            <a:endParaRPr b="0" lang="de-DE" sz="2200" spc="-1" strike="noStrike">
              <a:solidFill>
                <a:srgbClr val="404040"/>
              </a:solidFill>
              <a:latin typeface="Trebuchet MS"/>
            </a:endParaRPr>
          </a:p>
          <a:p>
            <a:pPr>
              <a:lnSpc>
                <a:spcPct val="90000"/>
              </a:lnSpc>
              <a:spcBef>
                <a:spcPts val="998"/>
              </a:spcBef>
              <a:buClr>
                <a:srgbClr val="90c226"/>
              </a:buClr>
              <a:buSzPct val="80000"/>
              <a:buFont typeface="Wingdings 3" charset="2"/>
              <a:buChar char=""/>
            </a:pPr>
            <a:r>
              <a:rPr b="0" lang="de-DE" sz="2200" spc="-1" strike="noStrike">
                <a:solidFill>
                  <a:srgbClr val="404040"/>
                </a:solidFill>
                <a:latin typeface="Trebuchet MS"/>
              </a:rPr>
              <a:t>mindestens </a:t>
            </a:r>
            <a:r>
              <a:rPr b="0" lang="de-DE" sz="2200" spc="-1" strike="noStrike">
                <a:solidFill>
                  <a:srgbClr val="90c226"/>
                </a:solidFill>
                <a:latin typeface="Trebuchet MS"/>
              </a:rPr>
              <a:t>2,5 Stunden </a:t>
            </a:r>
            <a:r>
              <a:rPr b="0" lang="de-DE" sz="2200" spc="-1" strike="noStrike">
                <a:solidFill>
                  <a:srgbClr val="404040"/>
                </a:solidFill>
                <a:latin typeface="Trebuchet MS"/>
              </a:rPr>
              <a:t>körperliche Aktivität in der Woche</a:t>
            </a:r>
            <a:endParaRPr b="0" lang="de-DE" sz="2200" spc="-1" strike="noStrike">
              <a:solidFill>
                <a:srgbClr val="404040"/>
              </a:solidFill>
              <a:latin typeface="Trebuchet MS"/>
            </a:endParaRPr>
          </a:p>
          <a:p>
            <a:pPr>
              <a:lnSpc>
                <a:spcPct val="90000"/>
              </a:lnSpc>
              <a:spcBef>
                <a:spcPts val="998"/>
              </a:spcBef>
              <a:buClr>
                <a:srgbClr val="90c226"/>
              </a:buClr>
              <a:buSzPct val="80000"/>
              <a:buFont typeface="Wingdings 3" charset="2"/>
              <a:buChar char=""/>
            </a:pPr>
            <a:r>
              <a:rPr b="0" lang="de-DE" sz="2200" spc="-1" strike="noStrike">
                <a:solidFill>
                  <a:srgbClr val="404040"/>
                </a:solidFill>
                <a:latin typeface="Trebuchet MS"/>
              </a:rPr>
              <a:t>Zur Steigerung der positiven Gesundheitsfaktoren sind  </a:t>
            </a:r>
            <a:r>
              <a:rPr b="0" lang="de-DE" sz="2200" spc="-1" strike="noStrike">
                <a:solidFill>
                  <a:srgbClr val="90c226"/>
                </a:solidFill>
                <a:latin typeface="Trebuchet MS"/>
              </a:rPr>
              <a:t>5 Stunden </a:t>
            </a:r>
            <a:r>
              <a:rPr b="0" lang="de-DE" sz="2200" spc="-1" strike="noStrike">
                <a:solidFill>
                  <a:srgbClr val="404040"/>
                </a:solidFill>
                <a:latin typeface="Trebuchet MS"/>
              </a:rPr>
              <a:t>von Vorteil</a:t>
            </a:r>
            <a:endParaRPr b="0" lang="de-DE" sz="2200" spc="-1" strike="noStrike">
              <a:solidFill>
                <a:srgbClr val="404040"/>
              </a:solidFill>
              <a:latin typeface="Trebuchet MS"/>
            </a:endParaRPr>
          </a:p>
          <a:p>
            <a:pPr>
              <a:lnSpc>
                <a:spcPct val="90000"/>
              </a:lnSpc>
              <a:spcBef>
                <a:spcPts val="998"/>
              </a:spcBef>
              <a:buClr>
                <a:srgbClr val="90c226"/>
              </a:buClr>
              <a:buSzPct val="80000"/>
              <a:buFont typeface="Wingdings 3" charset="2"/>
              <a:buChar char=""/>
            </a:pPr>
            <a:r>
              <a:rPr b="0" lang="de-DE" sz="2200" spc="-1" strike="noStrike">
                <a:solidFill>
                  <a:srgbClr val="404040"/>
                </a:solidFill>
                <a:latin typeface="Trebuchet MS"/>
              </a:rPr>
              <a:t>Aktivität sollte dabei über </a:t>
            </a:r>
            <a:r>
              <a:rPr b="0" lang="de-DE" sz="2200" spc="-1" strike="noStrike">
                <a:solidFill>
                  <a:srgbClr val="90c226"/>
                </a:solidFill>
                <a:latin typeface="Trebuchet MS"/>
              </a:rPr>
              <a:t>mehrere Tage verteilt</a:t>
            </a:r>
            <a:r>
              <a:rPr b="0" lang="de-DE" sz="2200" spc="-1" strike="noStrike">
                <a:solidFill>
                  <a:srgbClr val="008000"/>
                </a:solidFill>
                <a:latin typeface="Trebuchet MS"/>
              </a:rPr>
              <a:t> </a:t>
            </a:r>
            <a:r>
              <a:rPr b="0" lang="de-DE" sz="2200" spc="-1" strike="noStrike">
                <a:solidFill>
                  <a:srgbClr val="404040"/>
                </a:solidFill>
                <a:latin typeface="Trebuchet MS"/>
              </a:rPr>
              <a:t>werden</a:t>
            </a:r>
            <a:endParaRPr b="0" lang="de-DE" sz="2200" spc="-1" strike="noStrike">
              <a:solidFill>
                <a:srgbClr val="404040"/>
              </a:solidFill>
              <a:latin typeface="Trebuchet MS"/>
            </a:endParaRPr>
          </a:p>
          <a:p>
            <a:pPr>
              <a:lnSpc>
                <a:spcPct val="90000"/>
              </a:lnSpc>
              <a:spcBef>
                <a:spcPts val="998"/>
              </a:spcBef>
              <a:buClr>
                <a:srgbClr val="90c226"/>
              </a:buClr>
              <a:buSzPct val="80000"/>
              <a:buFont typeface="Wingdings 3" charset="2"/>
              <a:buChar char=""/>
            </a:pPr>
            <a:r>
              <a:rPr b="0" lang="de-DE" sz="2200" spc="-1" strike="noStrike">
                <a:solidFill>
                  <a:srgbClr val="90c226"/>
                </a:solidFill>
                <a:latin typeface="Trebuchet MS"/>
              </a:rPr>
              <a:t>Erholungsphasen</a:t>
            </a:r>
            <a:r>
              <a:rPr b="0" lang="de-DE" sz="2200" spc="-1" strike="noStrike">
                <a:solidFill>
                  <a:srgbClr val="404040"/>
                </a:solidFill>
                <a:latin typeface="Trebuchet MS"/>
              </a:rPr>
              <a:t> beachten!</a:t>
            </a:r>
            <a:endParaRPr b="0" lang="de-DE" sz="2200" spc="-1" strike="noStrike">
              <a:solidFill>
                <a:srgbClr val="404040"/>
              </a:solidFill>
              <a:latin typeface="Trebuchet MS"/>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TextShape 1"/>
          <p:cNvSpPr txBox="1"/>
          <p:nvPr/>
        </p:nvSpPr>
        <p:spPr>
          <a:xfrm>
            <a:off x="498600" y="563040"/>
            <a:ext cx="4835520" cy="747720"/>
          </a:xfrm>
          <a:prstGeom prst="rect">
            <a:avLst/>
          </a:prstGeom>
          <a:noFill/>
          <a:ln>
            <a:noFill/>
          </a:ln>
        </p:spPr>
        <p:txBody>
          <a:bodyPr>
            <a:noAutofit/>
          </a:bodyPr>
          <a:p>
            <a:pPr/>
            <a:r>
              <a:rPr b="0" lang="de-DE" sz="3600" spc="-1" strike="noStrike">
                <a:solidFill>
                  <a:srgbClr val="90c226"/>
                </a:solidFill>
                <a:latin typeface="Trebuchet MS"/>
              </a:rPr>
              <a:t>Sie haben die Wahl!</a:t>
            </a:r>
            <a:endParaRPr b="0" lang="de-DE" sz="3600" spc="-1" strike="noStrike">
              <a:solidFill>
                <a:srgbClr val="90c226"/>
              </a:solidFill>
              <a:latin typeface="Trebuchet MS"/>
            </a:endParaRPr>
          </a:p>
        </p:txBody>
      </p:sp>
      <p:pic>
        <p:nvPicPr>
          <p:cNvPr id="376" name="Inhaltsplatzhalter 3" descr=""/>
          <p:cNvPicPr/>
          <p:nvPr/>
        </p:nvPicPr>
        <p:blipFill>
          <a:blip r:embed="rId1"/>
          <a:stretch/>
        </p:blipFill>
        <p:spPr>
          <a:xfrm>
            <a:off x="378000" y="1311120"/>
            <a:ext cx="8156520" cy="471816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1625400" y="2781360"/>
            <a:ext cx="5414760" cy="1062000"/>
          </a:xfrm>
          <a:prstGeom prst="rect">
            <a:avLst/>
          </a:prstGeom>
          <a:noFill/>
          <a:ln>
            <a:noFill/>
          </a:ln>
        </p:spPr>
        <p:txBody>
          <a:bodyPr>
            <a:normAutofit fontScale="37000"/>
          </a:bodyPr>
          <a:p>
            <a:pPr marL="342720" indent="-342720">
              <a:spcBef>
                <a:spcPts val="998"/>
              </a:spcBef>
              <a:buClr>
                <a:srgbClr val="90c226"/>
              </a:buClr>
              <a:buSzPct val="80000"/>
              <a:buFont typeface="Wingdings 3" charset="2"/>
              <a:buChar char=""/>
            </a:pPr>
            <a:r>
              <a:rPr b="0" lang="de-DE" sz="2400" spc="-1" strike="noStrike">
                <a:solidFill>
                  <a:srgbClr val="404040"/>
                </a:solidFill>
                <a:latin typeface="Trebuchet MS"/>
              </a:rPr>
              <a:t>Zu Hause </a:t>
            </a:r>
            <a:endParaRPr b="0" lang="de-DE" sz="24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0" lang="de-DE" sz="2400" spc="-1" strike="noStrike">
                <a:solidFill>
                  <a:srgbClr val="404040"/>
                </a:solidFill>
                <a:latin typeface="Trebuchet MS"/>
              </a:rPr>
              <a:t>Apps</a:t>
            </a:r>
            <a:endParaRPr b="0" lang="de-DE" sz="24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0" lang="de-DE" sz="2400" spc="-1" strike="noStrike">
                <a:solidFill>
                  <a:srgbClr val="404040"/>
                </a:solidFill>
                <a:latin typeface="Trebuchet MS"/>
              </a:rPr>
              <a:t>Fitnessstudio</a:t>
            </a:r>
            <a:endParaRPr b="0" lang="de-DE" sz="2400" spc="-1" strike="noStrike">
              <a:solidFill>
                <a:srgbClr val="404040"/>
              </a:solidFill>
              <a:latin typeface="Trebuchet MS"/>
            </a:endParaRPr>
          </a:p>
          <a:p>
            <a:pPr marL="342720" indent="-342720">
              <a:spcBef>
                <a:spcPts val="998"/>
              </a:spcBef>
              <a:buClr>
                <a:srgbClr val="90c226"/>
              </a:buClr>
              <a:buSzPct val="80000"/>
              <a:buFont typeface="Wingdings 3" charset="2"/>
              <a:buChar char=""/>
            </a:pPr>
            <a:r>
              <a:rPr b="0" lang="de-DE" sz="2400" spc="-1" strike="noStrike">
                <a:solidFill>
                  <a:srgbClr val="404040"/>
                </a:solidFill>
                <a:latin typeface="Trebuchet MS"/>
              </a:rPr>
              <a:t>Angebote/Vereine/Einrichtungen </a:t>
            </a:r>
            <a:endParaRPr b="0" lang="de-DE" sz="2400" spc="-1" strike="noStrike">
              <a:solidFill>
                <a:srgbClr val="404040"/>
              </a:solidFill>
              <a:latin typeface="Trebuchet MS"/>
            </a:endParaRPr>
          </a:p>
        </p:txBody>
      </p:sp>
      <p:sp>
        <p:nvSpPr>
          <p:cNvPr id="378" name="TextShape 2"/>
          <p:cNvSpPr txBox="1"/>
          <p:nvPr/>
        </p:nvSpPr>
        <p:spPr>
          <a:xfrm>
            <a:off x="1335240" y="1528920"/>
            <a:ext cx="7083360" cy="1118880"/>
          </a:xfrm>
          <a:prstGeom prst="rect">
            <a:avLst/>
          </a:prstGeom>
          <a:noFill/>
          <a:ln>
            <a:noFill/>
          </a:ln>
        </p:spPr>
        <p:txBody>
          <a:bodyPr>
            <a:noAutofit/>
          </a:bodyPr>
          <a:p>
            <a:pPr/>
            <a:r>
              <a:rPr b="0" lang="de-DE" sz="6000" spc="-1" strike="noStrike">
                <a:solidFill>
                  <a:srgbClr val="90c226"/>
                </a:solidFill>
                <a:latin typeface="Trebuchet MS"/>
              </a:rPr>
              <a:t>Eigenes Training</a:t>
            </a:r>
            <a:endParaRPr b="0" lang="de-DE" sz="6000" spc="-1" strike="noStrike">
              <a:solidFill>
                <a:srgbClr val="90c226"/>
              </a:solidFill>
              <a:latin typeface="Trebuchet M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677520" y="1569600"/>
            <a:ext cx="8596440" cy="4527720"/>
          </a:xfrm>
          <a:prstGeom prst="rect">
            <a:avLst/>
          </a:prstGeom>
          <a:noFill/>
          <a:ln>
            <a:noFill/>
          </a:ln>
        </p:spPr>
        <p:txBody>
          <a:bodyPr>
            <a:normAutofit/>
          </a:bodyPr>
          <a:p>
            <a:pPr marL="342720" indent="-342720">
              <a:spcBef>
                <a:spcPts val="998"/>
              </a:spcBef>
              <a:buSzPct val="100000"/>
              <a:buBlip>
                <a:blip r:embed="rId1"/>
              </a:buBlip>
            </a:pPr>
            <a:r>
              <a:rPr b="0" lang="de-DE" sz="1800" spc="-1" strike="noStrike">
                <a:solidFill>
                  <a:srgbClr val="404040"/>
                </a:solidFill>
                <a:latin typeface="Trebuchet MS"/>
              </a:rPr>
              <a:t>Individueller Trainingsplan – angepasst an den Alltag </a:t>
            </a:r>
            <a:endParaRPr b="0" lang="de-DE" sz="1800" spc="-1" strike="noStrike">
              <a:solidFill>
                <a:srgbClr val="404040"/>
              </a:solidFill>
              <a:latin typeface="Trebuchet MS"/>
            </a:endParaRPr>
          </a:p>
          <a:p>
            <a:pPr marL="342720" indent="-342720">
              <a:spcBef>
                <a:spcPts val="998"/>
              </a:spcBef>
              <a:buSzPct val="100000"/>
              <a:buBlip>
                <a:blip r:embed="rId2"/>
              </a:buBlip>
            </a:pPr>
            <a:r>
              <a:rPr b="0" lang="de-DE" sz="1800" spc="-1" strike="noStrike">
                <a:solidFill>
                  <a:srgbClr val="404040"/>
                </a:solidFill>
                <a:latin typeface="Trebuchet MS"/>
              </a:rPr>
              <a:t>2-5 Trainingseinheiten/Woche optimal</a:t>
            </a:r>
            <a:endParaRPr b="0" lang="de-DE" sz="1800" spc="-1" strike="noStrike">
              <a:solidFill>
                <a:srgbClr val="404040"/>
              </a:solidFill>
              <a:latin typeface="Trebuchet MS"/>
            </a:endParaRPr>
          </a:p>
          <a:p>
            <a:pPr marL="342720" indent="-342720">
              <a:spcBef>
                <a:spcPts val="998"/>
              </a:spcBef>
              <a:buSzPct val="100000"/>
              <a:buBlip>
                <a:blip r:embed="rId3"/>
              </a:buBlip>
            </a:pPr>
            <a:r>
              <a:rPr b="0" lang="de-DE" sz="1800" spc="-1" strike="noStrike">
                <a:solidFill>
                  <a:srgbClr val="404040"/>
                </a:solidFill>
                <a:latin typeface="Trebuchet MS"/>
              </a:rPr>
              <a:t>Kombination Ausdauer-/ Krafttraining</a:t>
            </a:r>
            <a:endParaRPr b="0" lang="de-DE" sz="1800" spc="-1" strike="noStrike">
              <a:solidFill>
                <a:srgbClr val="404040"/>
              </a:solidFill>
              <a:latin typeface="Trebuchet MS"/>
            </a:endParaRPr>
          </a:p>
          <a:p>
            <a:pPr marL="342720" indent="-342720">
              <a:spcBef>
                <a:spcPts val="998"/>
              </a:spcBef>
              <a:buSzPct val="100000"/>
              <a:buBlip>
                <a:blip r:embed="rId4"/>
              </a:buBlip>
            </a:pPr>
            <a:r>
              <a:rPr b="1" lang="de-DE" sz="1800" spc="-1" strike="noStrike">
                <a:solidFill>
                  <a:srgbClr val="404040"/>
                </a:solidFill>
                <a:latin typeface="Trebuchet MS"/>
              </a:rPr>
              <a:t>AmKaRe Handouts</a:t>
            </a:r>
            <a:endParaRPr b="0" lang="de-DE" sz="1800" spc="-1" strike="noStrike">
              <a:solidFill>
                <a:srgbClr val="404040"/>
              </a:solidFill>
              <a:latin typeface="Trebuchet MS"/>
            </a:endParaRPr>
          </a:p>
          <a:p>
            <a:pPr lvl="1" marL="742680" indent="-285480">
              <a:spcBef>
                <a:spcPts val="998"/>
              </a:spcBef>
              <a:buSzPct val="100000"/>
              <a:buBlip>
                <a:blip r:embed="rId5"/>
              </a:buBlip>
            </a:pPr>
            <a:r>
              <a:rPr b="0" lang="de-DE" sz="1800" spc="-1" strike="noStrike">
                <a:solidFill>
                  <a:srgbClr val="404040"/>
                </a:solidFill>
                <a:latin typeface="Trebuchet MS"/>
              </a:rPr>
              <a:t>Anleitung verschiedener Übungen </a:t>
            </a:r>
            <a:endParaRPr b="0" lang="de-DE" sz="1800" spc="-1" strike="noStrike">
              <a:solidFill>
                <a:srgbClr val="404040"/>
              </a:solidFill>
              <a:latin typeface="Trebuchet MS"/>
            </a:endParaRPr>
          </a:p>
          <a:p>
            <a:pPr lvl="1" marL="742680" indent="-285480">
              <a:spcBef>
                <a:spcPts val="998"/>
              </a:spcBef>
              <a:buSzPct val="100000"/>
              <a:buBlip>
                <a:blip r:embed="rId6"/>
              </a:buBlip>
            </a:pPr>
            <a:r>
              <a:rPr b="0" lang="de-DE" sz="1800" spc="-1" strike="noStrike">
                <a:solidFill>
                  <a:srgbClr val="99ca3c"/>
                </a:solidFill>
                <a:latin typeface="Trebuchet MS"/>
                <a:hlinkClick r:id="rId7"/>
              </a:rPr>
              <a:t>https://www.amkare.de/patienteninfo</a:t>
            </a:r>
            <a:r>
              <a:rPr b="0" lang="de-DE" sz="1800" spc="-1" strike="noStrike">
                <a:solidFill>
                  <a:srgbClr val="99ca3c"/>
                </a:solidFill>
                <a:latin typeface="Trebuchet MS"/>
                <a:hlinkClick r:id="rId8"/>
              </a:rPr>
              <a:t>/</a:t>
            </a:r>
            <a:endParaRPr b="0" lang="de-DE" sz="1800" spc="-1" strike="noStrike">
              <a:solidFill>
                <a:srgbClr val="404040"/>
              </a:solidFill>
              <a:latin typeface="Trebuchet MS"/>
            </a:endParaRPr>
          </a:p>
          <a:p>
            <a:pPr marL="342720" indent="-342720">
              <a:spcBef>
                <a:spcPts val="998"/>
              </a:spcBef>
              <a:buSzPct val="100000"/>
              <a:buBlip>
                <a:blip r:embed="rId9"/>
              </a:buBlip>
            </a:pPr>
            <a:r>
              <a:rPr b="0" lang="de-DE" sz="1800" spc="-1" strike="noStrike">
                <a:solidFill>
                  <a:srgbClr val="404040"/>
                </a:solidFill>
                <a:latin typeface="Trebuchet MS"/>
              </a:rPr>
              <a:t>Youtube etc.</a:t>
            </a:r>
            <a:endParaRPr b="0" lang="de-DE" sz="1800" spc="-1" strike="noStrike">
              <a:solidFill>
                <a:srgbClr val="404040"/>
              </a:solidFill>
              <a:latin typeface="Trebuchet MS"/>
            </a:endParaRPr>
          </a:p>
          <a:p>
            <a:pPr marL="342720" indent="-342720">
              <a:spcBef>
                <a:spcPts val="998"/>
              </a:spcBef>
              <a:buSzPct val="100000"/>
              <a:buBlip>
                <a:blip r:embed="rId10"/>
              </a:buBlip>
            </a:pPr>
            <a:r>
              <a:rPr b="0" lang="de-DE" sz="1800" spc="-1" strike="noStrike">
                <a:solidFill>
                  <a:srgbClr val="404040"/>
                </a:solidFill>
                <a:latin typeface="Trebuchet MS"/>
              </a:rPr>
              <a:t>Alltagsbewegung (Treppen steigen, Fahrrad fahren, putzen, Gartenarbeit!)</a:t>
            </a:r>
            <a:endParaRPr b="0" lang="de-DE" sz="1800" spc="-1" strike="noStrike">
              <a:solidFill>
                <a:srgbClr val="404040"/>
              </a:solidFill>
              <a:latin typeface="Trebuchet MS"/>
            </a:endParaRPr>
          </a:p>
          <a:p>
            <a:pPr marL="342720" indent="-342720">
              <a:spcBef>
                <a:spcPts val="998"/>
              </a:spcBef>
            </a:pPr>
            <a:endParaRPr b="0" lang="de-DE" sz="1800" spc="-1" strike="noStrike">
              <a:solidFill>
                <a:srgbClr val="404040"/>
              </a:solidFill>
              <a:latin typeface="Trebuchet MS"/>
            </a:endParaRPr>
          </a:p>
          <a:p>
            <a:pPr marL="342720" indent="-342720">
              <a:lnSpc>
                <a:spcPct val="100000"/>
              </a:lnSpc>
              <a:spcBef>
                <a:spcPts val="998"/>
              </a:spcBef>
            </a:pPr>
            <a:r>
              <a:rPr b="0" lang="de-DE" sz="1800" spc="-1" strike="noStrike">
                <a:solidFill>
                  <a:srgbClr val="404040"/>
                </a:solidFill>
                <a:latin typeface="Wingdings"/>
                <a:ea typeface="Wingdings"/>
              </a:rPr>
              <a:t></a:t>
            </a:r>
            <a:r>
              <a:rPr b="0" lang="de-DE" sz="1800" spc="-1" strike="noStrike">
                <a:solidFill>
                  <a:srgbClr val="404040"/>
                </a:solidFill>
                <a:latin typeface="Trebuchet MS"/>
              </a:rPr>
              <a:t> </a:t>
            </a:r>
            <a:r>
              <a:rPr b="0" lang="de-DE" sz="1800" spc="-1" strike="noStrike">
                <a:solidFill>
                  <a:srgbClr val="404040"/>
                </a:solidFill>
                <a:latin typeface="Trebuchet MS"/>
              </a:rPr>
              <a:t>Klare, realistische und SMARTE Ziele! </a:t>
            </a:r>
            <a:endParaRPr b="0" lang="de-DE" sz="1800" spc="-1" strike="noStrike">
              <a:solidFill>
                <a:srgbClr val="404040"/>
              </a:solidFill>
              <a:latin typeface="Trebuchet MS"/>
            </a:endParaRPr>
          </a:p>
          <a:p>
            <a:pPr marL="342720" indent="-342720">
              <a:spcBef>
                <a:spcPts val="998"/>
              </a:spcBef>
            </a:pPr>
            <a:endParaRPr b="0" lang="de-DE" sz="1800" spc="-1" strike="noStrike">
              <a:solidFill>
                <a:srgbClr val="404040"/>
              </a:solidFill>
              <a:latin typeface="Trebuchet MS"/>
            </a:endParaRPr>
          </a:p>
        </p:txBody>
      </p:sp>
      <p:sp>
        <p:nvSpPr>
          <p:cNvPr id="380" name="TextShape 2"/>
          <p:cNvSpPr txBox="1"/>
          <p:nvPr/>
        </p:nvSpPr>
        <p:spPr>
          <a:xfrm>
            <a:off x="677520" y="709560"/>
            <a:ext cx="8596440" cy="750960"/>
          </a:xfrm>
          <a:prstGeom prst="rect">
            <a:avLst/>
          </a:prstGeom>
          <a:noFill/>
          <a:ln>
            <a:noFill/>
          </a:ln>
        </p:spPr>
        <p:txBody>
          <a:bodyPr>
            <a:noAutofit/>
          </a:bodyPr>
          <a:p>
            <a:pPr/>
            <a:r>
              <a:rPr b="0" lang="de-DE" sz="3600" spc="-1" strike="noStrike">
                <a:solidFill>
                  <a:srgbClr val="90c226"/>
                </a:solidFill>
                <a:latin typeface="Trebuchet MS"/>
              </a:rPr>
              <a:t>Zu Hause</a:t>
            </a:r>
            <a:endParaRPr b="0" lang="de-DE" sz="3600" spc="-1" strike="noStrike">
              <a:solidFill>
                <a:srgbClr val="90c226"/>
              </a:solidFill>
              <a:latin typeface="Trebuchet M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TextShape 1"/>
          <p:cNvSpPr txBox="1"/>
          <p:nvPr/>
        </p:nvSpPr>
        <p:spPr>
          <a:xfrm>
            <a:off x="677520" y="609120"/>
            <a:ext cx="8596440" cy="1320840"/>
          </a:xfrm>
          <a:prstGeom prst="rect">
            <a:avLst/>
          </a:prstGeom>
          <a:noFill/>
          <a:ln>
            <a:noFill/>
          </a:ln>
        </p:spPr>
        <p:txBody>
          <a:bodyPr>
            <a:noAutofit/>
          </a:bodyPr>
          <a:p>
            <a:pPr algn="ctr"/>
            <a:br/>
            <a:r>
              <a:rPr b="0" lang="de-DE" sz="3600" spc="-1" strike="noStrike">
                <a:solidFill>
                  <a:srgbClr val="90c226"/>
                </a:solidFill>
                <a:latin typeface="Trebuchet MS"/>
              </a:rPr>
              <a:t>Apps</a:t>
            </a:r>
            <a:endParaRPr b="0" lang="de-DE" sz="3600" spc="-1" strike="noStrike">
              <a:solidFill>
                <a:srgbClr val="90c226"/>
              </a:solidFill>
              <a:latin typeface="Trebuchet MS"/>
            </a:endParaRPr>
          </a:p>
        </p:txBody>
      </p:sp>
      <p:pic>
        <p:nvPicPr>
          <p:cNvPr id="382" name="Picture 2" descr="Bildergebnis fÃ¼r apps"/>
          <p:cNvPicPr/>
          <p:nvPr/>
        </p:nvPicPr>
        <p:blipFill>
          <a:blip r:embed="rId1"/>
          <a:stretch/>
        </p:blipFill>
        <p:spPr>
          <a:xfrm>
            <a:off x="2305080" y="2082960"/>
            <a:ext cx="5572080" cy="37177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3" name="TextShape 1"/>
          <p:cNvSpPr txBox="1"/>
          <p:nvPr/>
        </p:nvSpPr>
        <p:spPr>
          <a:xfrm>
            <a:off x="387000" y="741240"/>
            <a:ext cx="8596440" cy="806400"/>
          </a:xfrm>
          <a:prstGeom prst="rect">
            <a:avLst/>
          </a:prstGeom>
          <a:noFill/>
          <a:ln>
            <a:noFill/>
          </a:ln>
        </p:spPr>
        <p:txBody>
          <a:bodyPr>
            <a:noAutofit/>
          </a:bodyPr>
          <a:p>
            <a:pPr/>
            <a:r>
              <a:rPr b="1" lang="de-DE" sz="3200" spc="-1" strike="noStrike">
                <a:solidFill>
                  <a:srgbClr val="90c226"/>
                </a:solidFill>
                <a:latin typeface="Trebuchet MS"/>
              </a:rPr>
              <a:t>Komoot</a:t>
            </a:r>
            <a:r>
              <a:rPr b="0" lang="de-DE" sz="3200" spc="-1" strike="noStrike">
                <a:solidFill>
                  <a:srgbClr val="90c226"/>
                </a:solidFill>
                <a:latin typeface="Trebuchet MS"/>
              </a:rPr>
              <a:t> – Fahrrad- und Wandernavigation</a:t>
            </a:r>
            <a:endParaRPr b="0" lang="de-DE" sz="3200" spc="-1" strike="noStrike">
              <a:solidFill>
                <a:srgbClr val="90c226"/>
              </a:solidFill>
              <a:latin typeface="Trebuchet MS"/>
            </a:endParaRPr>
          </a:p>
        </p:txBody>
      </p:sp>
      <p:sp>
        <p:nvSpPr>
          <p:cNvPr id="384" name="TextShape 2"/>
          <p:cNvSpPr txBox="1"/>
          <p:nvPr/>
        </p:nvSpPr>
        <p:spPr>
          <a:xfrm>
            <a:off x="387000" y="1547280"/>
            <a:ext cx="8596440" cy="4697640"/>
          </a:xfrm>
          <a:prstGeom prst="rect">
            <a:avLst/>
          </a:prstGeom>
          <a:noFill/>
          <a:ln>
            <a:noFill/>
          </a:ln>
        </p:spPr>
        <p:txBody>
          <a:bodyPr>
            <a:normAutofit/>
          </a:bodyPr>
          <a:p>
            <a:pPr marL="342720" indent="-342720">
              <a:spcBef>
                <a:spcPts val="998"/>
              </a:spcBef>
              <a:buSzPct val="100000"/>
              <a:buBlip>
                <a:blip r:embed="rId1"/>
              </a:buBlip>
            </a:pPr>
            <a:r>
              <a:rPr b="0" lang="de-DE" sz="2000" spc="-1" strike="noStrike">
                <a:solidFill>
                  <a:srgbClr val="404040"/>
                </a:solidFill>
                <a:latin typeface="Trebuchet MS"/>
              </a:rPr>
              <a:t>Individuelles Planen von Touren </a:t>
            </a:r>
            <a:endParaRPr b="0" lang="de-DE" sz="2000" spc="-1" strike="noStrike">
              <a:solidFill>
                <a:srgbClr val="404040"/>
              </a:solidFill>
              <a:latin typeface="Trebuchet MS"/>
            </a:endParaRPr>
          </a:p>
          <a:p>
            <a:pPr marL="342720" indent="-342720">
              <a:spcBef>
                <a:spcPts val="998"/>
              </a:spcBef>
              <a:buSzPct val="100000"/>
              <a:buBlip>
                <a:blip r:embed="rId2"/>
              </a:buBlip>
            </a:pPr>
            <a:r>
              <a:rPr b="0" lang="de-DE" sz="2000" spc="-1" strike="noStrike">
                <a:solidFill>
                  <a:srgbClr val="404040"/>
                </a:solidFill>
                <a:latin typeface="Trebuchet MS"/>
              </a:rPr>
              <a:t>Navigierung von Touren, die die App vorschlägt  </a:t>
            </a:r>
            <a:endParaRPr b="0" lang="de-DE" sz="2000" spc="-1" strike="noStrike">
              <a:solidFill>
                <a:srgbClr val="404040"/>
              </a:solidFill>
              <a:latin typeface="Trebuchet MS"/>
            </a:endParaRPr>
          </a:p>
          <a:p>
            <a:pPr marL="342720" indent="-342720">
              <a:spcBef>
                <a:spcPts val="998"/>
              </a:spcBef>
              <a:buSzPct val="100000"/>
              <a:buBlip>
                <a:blip r:embed="rId3"/>
              </a:buBlip>
            </a:pPr>
            <a:r>
              <a:rPr b="0" lang="de-DE" sz="2000" spc="-1" strike="noStrike">
                <a:solidFill>
                  <a:srgbClr val="404040"/>
                </a:solidFill>
                <a:latin typeface="Trebuchet MS"/>
              </a:rPr>
              <a:t>Festlegung des Schwierigkeitsgrades (Steigung, </a:t>
            </a:r>
            <a:endParaRPr b="0" lang="de-DE" sz="2000" spc="-1" strike="noStrike">
              <a:solidFill>
                <a:srgbClr val="404040"/>
              </a:solidFill>
              <a:latin typeface="Trebuchet MS"/>
            </a:endParaRPr>
          </a:p>
          <a:p>
            <a:pPr marL="342720" indent="-342720">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Wegbeschaffenheit usw.) </a:t>
            </a:r>
            <a:endParaRPr b="0" lang="de-DE" sz="2000" spc="-1" strike="noStrike">
              <a:solidFill>
                <a:srgbClr val="404040"/>
              </a:solidFill>
              <a:latin typeface="Trebuchet MS"/>
            </a:endParaRPr>
          </a:p>
          <a:p>
            <a:pPr marL="342720" indent="-342720">
              <a:spcBef>
                <a:spcPts val="998"/>
              </a:spcBef>
              <a:buSzPct val="100000"/>
              <a:buBlip>
                <a:blip r:embed="rId4"/>
              </a:buBlip>
            </a:pPr>
            <a:r>
              <a:rPr b="0" lang="de-DE" sz="2000" spc="-1" strike="noStrike">
                <a:solidFill>
                  <a:srgbClr val="404040"/>
                </a:solidFill>
                <a:latin typeface="Trebuchet MS"/>
              </a:rPr>
              <a:t>Berücksichtigung offizieller Rad- und Wanderwege</a:t>
            </a:r>
            <a:endParaRPr b="0" lang="de-DE" sz="2000" spc="-1" strike="noStrike">
              <a:solidFill>
                <a:srgbClr val="404040"/>
              </a:solidFill>
              <a:latin typeface="Trebuchet MS"/>
            </a:endParaRPr>
          </a:p>
          <a:p>
            <a:pPr marL="342720" indent="-342720">
              <a:spcBef>
                <a:spcPts val="998"/>
              </a:spcBef>
              <a:buSzPct val="100000"/>
              <a:buBlip>
                <a:blip r:embed="rId5"/>
              </a:buBlip>
            </a:pPr>
            <a:r>
              <a:rPr b="0" lang="de-DE" sz="2000" spc="-1" strike="noStrike">
                <a:solidFill>
                  <a:srgbClr val="404040"/>
                </a:solidFill>
                <a:latin typeface="Trebuchet MS"/>
              </a:rPr>
              <a:t>Sprachnavigation</a:t>
            </a:r>
            <a:endParaRPr b="0" lang="de-DE" sz="2000" spc="-1" strike="noStrike">
              <a:solidFill>
                <a:srgbClr val="404040"/>
              </a:solidFill>
              <a:latin typeface="Trebuchet MS"/>
            </a:endParaRPr>
          </a:p>
          <a:p>
            <a:pPr marL="342720" indent="-342720">
              <a:spcBef>
                <a:spcPts val="998"/>
              </a:spcBef>
              <a:buSzPct val="100000"/>
              <a:buBlip>
                <a:blip r:embed="rId6"/>
              </a:buBlip>
            </a:pPr>
            <a:r>
              <a:rPr b="0" lang="de-DE" sz="2000" spc="-1" strike="noStrike">
                <a:solidFill>
                  <a:srgbClr val="404040"/>
                </a:solidFill>
                <a:latin typeface="Trebuchet MS"/>
              </a:rPr>
              <a:t>Offline-Version nutzbar </a:t>
            </a:r>
            <a:endParaRPr b="0" lang="de-DE" sz="2000" spc="-1" strike="noStrike">
              <a:solidFill>
                <a:srgbClr val="404040"/>
              </a:solidFill>
              <a:latin typeface="Trebuchet MS"/>
            </a:endParaRPr>
          </a:p>
        </p:txBody>
      </p:sp>
      <p:pic>
        <p:nvPicPr>
          <p:cNvPr id="385" name="Picture 2" descr="Bildergebnis fÃ¼r komoot app test"/>
          <p:cNvPicPr/>
          <p:nvPr/>
        </p:nvPicPr>
        <p:blipFill>
          <a:blip r:embed="rId7"/>
          <a:stretch/>
        </p:blipFill>
        <p:spPr>
          <a:xfrm>
            <a:off x="7978680" y="1512720"/>
            <a:ext cx="1370160" cy="2760840"/>
          </a:xfrm>
          <a:prstGeom prst="rect">
            <a:avLst/>
          </a:prstGeom>
          <a:ln>
            <a:noFill/>
          </a:ln>
        </p:spPr>
      </p:pic>
      <p:pic>
        <p:nvPicPr>
          <p:cNvPr id="386" name="Picture 2" descr="Bildergebnis fÃ¼r komoot"/>
          <p:cNvPicPr/>
          <p:nvPr/>
        </p:nvPicPr>
        <p:blipFill>
          <a:blip r:embed="rId8"/>
          <a:stretch/>
        </p:blipFill>
        <p:spPr>
          <a:xfrm>
            <a:off x="7815240" y="4251240"/>
            <a:ext cx="1617840" cy="1639800"/>
          </a:xfrm>
          <a:prstGeom prst="rect">
            <a:avLst/>
          </a:prstGeom>
          <a:ln>
            <a:noFill/>
          </a:ln>
        </p:spPr>
      </p:pic>
      <p:pic>
        <p:nvPicPr>
          <p:cNvPr id="387" name="Inhaltsplatzhalter 4" descr=""/>
          <p:cNvPicPr/>
          <p:nvPr/>
        </p:nvPicPr>
        <p:blipFill>
          <a:blip r:embed="rId9"/>
          <a:stretch/>
        </p:blipFill>
        <p:spPr>
          <a:xfrm>
            <a:off x="5715000" y="4923000"/>
            <a:ext cx="1947960" cy="1788840"/>
          </a:xfrm>
          <a:prstGeom prst="rect">
            <a:avLst/>
          </a:prstGeom>
          <a:ln>
            <a:noFill/>
          </a:ln>
        </p:spPr>
      </p:pic>
      <p:pic>
        <p:nvPicPr>
          <p:cNvPr id="388" name="Grafik 3" descr=""/>
          <p:cNvPicPr/>
          <p:nvPr/>
        </p:nvPicPr>
        <p:blipFill>
          <a:blip r:embed="rId10"/>
          <a:stretch/>
        </p:blipFill>
        <p:spPr>
          <a:xfrm>
            <a:off x="3808440" y="4923000"/>
            <a:ext cx="1755720" cy="178884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9" name="Picture 2" descr="Bildergebnis fÃ¼r fitnessstudio holmes"/>
          <p:cNvPicPr/>
          <p:nvPr/>
        </p:nvPicPr>
        <p:blipFill>
          <a:blip r:embed="rId1"/>
          <a:stretch/>
        </p:blipFill>
        <p:spPr>
          <a:xfrm>
            <a:off x="5033880" y="601560"/>
            <a:ext cx="4424400" cy="2330640"/>
          </a:xfrm>
          <a:prstGeom prst="rect">
            <a:avLst/>
          </a:prstGeom>
          <a:ln>
            <a:noFill/>
          </a:ln>
        </p:spPr>
      </p:pic>
      <p:sp>
        <p:nvSpPr>
          <p:cNvPr id="390" name="TextShape 1"/>
          <p:cNvSpPr txBox="1"/>
          <p:nvPr/>
        </p:nvSpPr>
        <p:spPr>
          <a:xfrm>
            <a:off x="677520" y="742680"/>
            <a:ext cx="3135240" cy="817560"/>
          </a:xfrm>
          <a:prstGeom prst="rect">
            <a:avLst/>
          </a:prstGeom>
          <a:noFill/>
          <a:ln>
            <a:noFill/>
          </a:ln>
        </p:spPr>
        <p:txBody>
          <a:bodyPr>
            <a:noAutofit/>
          </a:bodyPr>
          <a:p>
            <a:pPr/>
            <a:r>
              <a:rPr b="0" lang="de-DE" sz="3600" spc="-1" strike="noStrike">
                <a:solidFill>
                  <a:srgbClr val="90c226"/>
                </a:solidFill>
                <a:latin typeface="Trebuchet MS"/>
              </a:rPr>
              <a:t>Fitnessstudios </a:t>
            </a:r>
            <a:endParaRPr b="0" lang="de-DE" sz="3600" spc="-1" strike="noStrike">
              <a:solidFill>
                <a:srgbClr val="90c226"/>
              </a:solidFill>
              <a:latin typeface="Trebuchet MS"/>
            </a:endParaRPr>
          </a:p>
        </p:txBody>
      </p:sp>
      <p:sp>
        <p:nvSpPr>
          <p:cNvPr id="391" name="CustomShape 2"/>
          <p:cNvSpPr/>
          <p:nvPr/>
        </p:nvSpPr>
        <p:spPr>
          <a:xfrm>
            <a:off x="844560" y="1927080"/>
            <a:ext cx="6772320" cy="4626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spcBef>
                <a:spcPts val="998"/>
              </a:spcBef>
            </a:pPr>
            <a:r>
              <a:rPr b="0" lang="de-DE" sz="2000" spc="-1" strike="noStrike">
                <a:solidFill>
                  <a:srgbClr val="404040"/>
                </a:solidFill>
                <a:latin typeface="Trebuchet MS"/>
              </a:rPr>
              <a:t>Vorteile:</a:t>
            </a:r>
            <a:endParaRPr b="0" lang="de-DE" sz="2000" spc="-1" strike="noStrike">
              <a:solidFill>
                <a:srgbClr val="000000"/>
              </a:solidFill>
              <a:latin typeface="Trebuchet MS"/>
            </a:endParaRPr>
          </a:p>
          <a:p>
            <a:pPr>
              <a:spcBef>
                <a:spcPts val="998"/>
              </a:spcBef>
              <a:buSzPct val="100000"/>
              <a:buBlip>
                <a:blip r:embed="rId2"/>
              </a:buBlip>
            </a:pPr>
            <a:r>
              <a:rPr b="0" lang="de-DE" sz="2000" spc="-1" strike="noStrike">
                <a:solidFill>
                  <a:srgbClr val="404040"/>
                </a:solidFill>
                <a:latin typeface="Trebuchet MS"/>
              </a:rPr>
              <a:t>Große Ausstattung </a:t>
            </a:r>
            <a:endParaRPr b="0" lang="de-DE" sz="2000" spc="-1" strike="noStrike">
              <a:solidFill>
                <a:srgbClr val="000000"/>
              </a:solidFill>
              <a:latin typeface="Trebuchet MS"/>
            </a:endParaRPr>
          </a:p>
          <a:p>
            <a:pPr>
              <a:lnSpc>
                <a:spcPct val="100000"/>
              </a:lnSpc>
              <a:spcBef>
                <a:spcPts val="998"/>
              </a:spcBef>
            </a:pPr>
            <a:r>
              <a:rPr b="0" lang="de-DE" sz="2000" spc="-1" strike="noStrike">
                <a:solidFill>
                  <a:srgbClr val="404040"/>
                </a:solidFill>
                <a:latin typeface="Wingdings"/>
                <a:ea typeface="Wingdings"/>
              </a:rPr>
              <a:t></a:t>
            </a:r>
            <a:r>
              <a:rPr b="0" lang="de-DE" sz="2000" spc="-1" strike="noStrike">
                <a:solidFill>
                  <a:srgbClr val="404040"/>
                </a:solidFill>
                <a:latin typeface="Trebuchet MS"/>
              </a:rPr>
              <a:t> </a:t>
            </a:r>
            <a:r>
              <a:rPr b="0" lang="de-DE" sz="2000" spc="-1" strike="noStrike">
                <a:solidFill>
                  <a:srgbClr val="404040"/>
                </a:solidFill>
                <a:latin typeface="Trebuchet MS"/>
              </a:rPr>
              <a:t>Kraft- UND Ausdauergeräte</a:t>
            </a:r>
            <a:endParaRPr b="0" lang="de-DE" sz="2000" spc="-1" strike="noStrike">
              <a:solidFill>
                <a:srgbClr val="000000"/>
              </a:solidFill>
              <a:latin typeface="Trebuchet MS"/>
            </a:endParaRPr>
          </a:p>
          <a:p>
            <a:pPr>
              <a:spcBef>
                <a:spcPts val="998"/>
              </a:spcBef>
              <a:buSzPct val="100000"/>
              <a:buBlip>
                <a:blip r:embed="rId3"/>
              </a:buBlip>
            </a:pPr>
            <a:r>
              <a:rPr b="0" lang="de-DE" sz="2000" spc="-1" strike="noStrike">
                <a:solidFill>
                  <a:srgbClr val="404040"/>
                </a:solidFill>
                <a:latin typeface="Trebuchet MS"/>
              </a:rPr>
              <a:t>Austausch mit Gleichgesinnten </a:t>
            </a:r>
            <a:r>
              <a:rPr b="0" lang="de-DE" sz="2000" spc="-1" strike="noStrike">
                <a:solidFill>
                  <a:srgbClr val="404040"/>
                </a:solidFill>
                <a:latin typeface="Wingdings"/>
                <a:ea typeface="Wingdings"/>
              </a:rPr>
              <a:t></a:t>
            </a:r>
            <a:r>
              <a:rPr b="0" lang="de-DE" sz="2000" spc="-1" strike="noStrike">
                <a:solidFill>
                  <a:srgbClr val="404040"/>
                </a:solidFill>
                <a:latin typeface="Trebuchet MS"/>
              </a:rPr>
              <a:t> Motivation! </a:t>
            </a:r>
            <a:endParaRPr b="0" lang="de-DE" sz="2000" spc="-1" strike="noStrike">
              <a:solidFill>
                <a:srgbClr val="000000"/>
              </a:solidFill>
              <a:latin typeface="Trebuchet MS"/>
            </a:endParaRPr>
          </a:p>
          <a:p>
            <a:pPr>
              <a:spcBef>
                <a:spcPts val="998"/>
              </a:spcBef>
              <a:buSzPct val="100000"/>
              <a:buBlip>
                <a:blip r:embed="rId4"/>
              </a:buBlip>
            </a:pPr>
            <a:r>
              <a:rPr b="0" lang="de-DE" sz="2000" spc="-1" strike="noStrike">
                <a:solidFill>
                  <a:srgbClr val="404040"/>
                </a:solidFill>
                <a:latin typeface="Trebuchet MS"/>
              </a:rPr>
              <a:t>Trainerunterstützung </a:t>
            </a:r>
            <a:endParaRPr b="0" lang="de-DE" sz="2000" spc="-1" strike="noStrike">
              <a:solidFill>
                <a:srgbClr val="000000"/>
              </a:solidFill>
              <a:latin typeface="Trebuchet MS"/>
            </a:endParaRPr>
          </a:p>
          <a:p>
            <a:pPr>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	</a:t>
            </a:r>
            <a:r>
              <a:rPr b="0" lang="de-DE" sz="2000" spc="-1" strike="noStrike">
                <a:solidFill>
                  <a:srgbClr val="404040"/>
                </a:solidFill>
                <a:latin typeface="Wingdings"/>
                <a:ea typeface="Wingdings"/>
              </a:rPr>
              <a:t></a:t>
            </a:r>
            <a:r>
              <a:rPr b="0" lang="de-DE" sz="2000" spc="-1" strike="noStrike">
                <a:solidFill>
                  <a:srgbClr val="404040"/>
                </a:solidFill>
                <a:latin typeface="Trebuchet MS"/>
              </a:rPr>
              <a:t> </a:t>
            </a:r>
            <a:r>
              <a:rPr b="0" lang="de-DE" sz="2000" spc="-1" strike="noStrike">
                <a:solidFill>
                  <a:srgbClr val="404040"/>
                </a:solidFill>
                <a:latin typeface="Trebuchet MS"/>
              </a:rPr>
              <a:t>Vermeidung von falschen </a:t>
            </a:r>
            <a:endParaRPr b="0" lang="de-DE" sz="2000" spc="-1" strike="noStrike">
              <a:solidFill>
                <a:srgbClr val="000000"/>
              </a:solidFill>
              <a:latin typeface="Trebuchet MS"/>
            </a:endParaRPr>
          </a:p>
          <a:p>
            <a:pPr>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	</a:t>
            </a:r>
            <a:r>
              <a:rPr b="0" lang="de-DE" sz="2000" spc="-1" strike="noStrike">
                <a:solidFill>
                  <a:srgbClr val="404040"/>
                </a:solidFill>
                <a:latin typeface="Trebuchet MS"/>
              </a:rPr>
              <a:t>    </a:t>
            </a:r>
            <a:r>
              <a:rPr b="0" lang="de-DE" sz="2000" spc="-1" strike="noStrike">
                <a:solidFill>
                  <a:srgbClr val="404040"/>
                </a:solidFill>
                <a:latin typeface="Trebuchet MS"/>
              </a:rPr>
              <a:t>Bewegungsausführungen</a:t>
            </a:r>
            <a:endParaRPr b="0" lang="de-DE" sz="2000" spc="-1" strike="noStrike">
              <a:solidFill>
                <a:srgbClr val="000000"/>
              </a:solidFill>
              <a:latin typeface="Trebuchet MS"/>
            </a:endParaRPr>
          </a:p>
          <a:p>
            <a:pPr>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	</a:t>
            </a:r>
            <a:r>
              <a:rPr b="0" lang="de-DE" sz="2000" spc="-1" strike="noStrike">
                <a:solidFill>
                  <a:srgbClr val="404040"/>
                </a:solidFill>
                <a:latin typeface="Wingdings"/>
                <a:ea typeface="Wingdings"/>
              </a:rPr>
              <a:t></a:t>
            </a:r>
            <a:r>
              <a:rPr b="0" lang="de-DE" sz="2000" spc="-1" strike="noStrike">
                <a:solidFill>
                  <a:srgbClr val="404040"/>
                </a:solidFill>
                <a:latin typeface="Trebuchet MS"/>
              </a:rPr>
              <a:t> </a:t>
            </a:r>
            <a:r>
              <a:rPr b="0" lang="de-DE" sz="2000" spc="-1" strike="noStrike">
                <a:solidFill>
                  <a:srgbClr val="404040"/>
                </a:solidFill>
                <a:latin typeface="Trebuchet MS"/>
              </a:rPr>
              <a:t>Ausarbeitung persönlicher </a:t>
            </a:r>
            <a:endParaRPr b="0" lang="de-DE" sz="2000" spc="-1" strike="noStrike">
              <a:solidFill>
                <a:srgbClr val="000000"/>
              </a:solidFill>
              <a:latin typeface="Trebuchet MS"/>
            </a:endParaRPr>
          </a:p>
          <a:p>
            <a:pPr>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          </a:t>
            </a:r>
            <a:r>
              <a:rPr b="0" lang="de-DE" sz="2000" spc="-1" strike="noStrike">
                <a:solidFill>
                  <a:srgbClr val="404040"/>
                </a:solidFill>
                <a:latin typeface="Trebuchet MS"/>
              </a:rPr>
              <a:t>Trainingspläne</a:t>
            </a:r>
            <a:endParaRPr b="0" lang="de-DE" sz="2000" spc="-1" strike="noStrike">
              <a:solidFill>
                <a:srgbClr val="000000"/>
              </a:solidFill>
              <a:latin typeface="Trebuchet MS"/>
            </a:endParaRPr>
          </a:p>
          <a:p>
            <a:pPr>
              <a:spcBef>
                <a:spcPts val="998"/>
              </a:spcBef>
            </a:pPr>
            <a:r>
              <a:rPr b="0" lang="de-DE" sz="2000" spc="-1" strike="noStrike">
                <a:solidFill>
                  <a:srgbClr val="404040"/>
                </a:solidFill>
                <a:latin typeface="Trebuchet MS"/>
              </a:rPr>
              <a:t>	</a:t>
            </a:r>
            <a:r>
              <a:rPr b="0" lang="de-DE" sz="2000" spc="-1" strike="noStrike">
                <a:solidFill>
                  <a:srgbClr val="404040"/>
                </a:solidFill>
                <a:latin typeface="Trebuchet MS"/>
              </a:rPr>
              <a:t>	</a:t>
            </a:r>
            <a:endParaRPr b="0" lang="de-DE" sz="2000" spc="-1" strike="noStrike">
              <a:solidFill>
                <a:srgbClr val="000000"/>
              </a:solidFill>
              <a:latin typeface="Trebuchet MS"/>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677520" y="609120"/>
            <a:ext cx="8596440" cy="1320840"/>
          </a:xfrm>
          <a:prstGeom prst="rect">
            <a:avLst/>
          </a:prstGeom>
          <a:noFill/>
          <a:ln>
            <a:noFill/>
          </a:ln>
        </p:spPr>
        <p:txBody>
          <a:bodyPr>
            <a:noAutofit/>
          </a:bodyPr>
          <a:p>
            <a:pPr/>
            <a:r>
              <a:rPr b="0" lang="de-DE" sz="3600" spc="-1" strike="noStrike">
                <a:solidFill>
                  <a:srgbClr val="90c226"/>
                </a:solidFill>
                <a:latin typeface="Trebuchet MS"/>
              </a:rPr>
              <a:t>Urban Sports Club </a:t>
            </a:r>
            <a:endParaRPr b="0" lang="de-DE" sz="3600" spc="-1" strike="noStrike">
              <a:solidFill>
                <a:srgbClr val="90c226"/>
              </a:solidFill>
              <a:latin typeface="Trebuchet MS"/>
            </a:endParaRPr>
          </a:p>
        </p:txBody>
      </p:sp>
      <p:sp>
        <p:nvSpPr>
          <p:cNvPr id="393" name="CustomShape 2"/>
          <p:cNvSpPr/>
          <p:nvPr/>
        </p:nvSpPr>
        <p:spPr>
          <a:xfrm>
            <a:off x="677880" y="2025720"/>
            <a:ext cx="8596440" cy="3881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marL="342720" indent="-342720">
              <a:lnSpc>
                <a:spcPct val="90000"/>
              </a:lnSpc>
              <a:spcBef>
                <a:spcPts val="998"/>
              </a:spcBef>
              <a:buSzPct val="100000"/>
              <a:buBlip>
                <a:blip r:embed="rId1"/>
              </a:buBlip>
            </a:pPr>
            <a:r>
              <a:rPr b="0" lang="de-DE" sz="1800" spc="-1" strike="noStrike">
                <a:solidFill>
                  <a:srgbClr val="404040"/>
                </a:solidFill>
                <a:latin typeface="Trebuchet MS"/>
              </a:rPr>
              <a:t>Eine Fitness- und Sport-Flatrate (Mitgliedschaftsmodell)</a:t>
            </a:r>
            <a:endParaRPr b="0" lang="de-DE" sz="1800" spc="-1" strike="noStrike">
              <a:solidFill>
                <a:srgbClr val="000000"/>
              </a:solidFill>
              <a:latin typeface="Trebuchet MS"/>
            </a:endParaRPr>
          </a:p>
          <a:p>
            <a:pPr marL="342720" indent="-342720">
              <a:lnSpc>
                <a:spcPct val="90000"/>
              </a:lnSpc>
              <a:spcBef>
                <a:spcPts val="998"/>
              </a:spcBef>
              <a:buSzPct val="100000"/>
              <a:buBlip>
                <a:blip r:embed="rId2"/>
              </a:buBlip>
            </a:pPr>
            <a:r>
              <a:rPr b="0" lang="de-DE" sz="1800" spc="-1" strike="noStrike">
                <a:solidFill>
                  <a:srgbClr val="404040"/>
                </a:solidFill>
                <a:latin typeface="Trebuchet MS"/>
              </a:rPr>
              <a:t>Breites Angebot</a:t>
            </a:r>
            <a:endParaRPr b="0" lang="de-DE" sz="1800" spc="-1" strike="noStrike">
              <a:solidFill>
                <a:srgbClr val="000000"/>
              </a:solidFill>
              <a:latin typeface="Trebuchet MS"/>
            </a:endParaRPr>
          </a:p>
          <a:p>
            <a:pPr lvl="1" marL="742680" indent="-285480">
              <a:lnSpc>
                <a:spcPct val="90000"/>
              </a:lnSpc>
              <a:spcBef>
                <a:spcPts val="998"/>
              </a:spcBef>
              <a:buSzPct val="100000"/>
              <a:buBlip>
                <a:blip r:embed="rId3"/>
              </a:buBlip>
            </a:pPr>
            <a:r>
              <a:rPr b="0" lang="de-DE" sz="1800" spc="-1" strike="noStrike">
                <a:solidFill>
                  <a:srgbClr val="404040"/>
                </a:solidFill>
                <a:latin typeface="Trebuchet MS"/>
              </a:rPr>
              <a:t>Fitnessstudios</a:t>
            </a:r>
            <a:endParaRPr b="0" lang="de-DE" sz="1800" spc="-1" strike="noStrike">
              <a:solidFill>
                <a:srgbClr val="000000"/>
              </a:solidFill>
              <a:latin typeface="Trebuchet MS"/>
            </a:endParaRPr>
          </a:p>
          <a:p>
            <a:pPr lvl="1" marL="742680" indent="-285480">
              <a:lnSpc>
                <a:spcPct val="90000"/>
              </a:lnSpc>
              <a:spcBef>
                <a:spcPts val="998"/>
              </a:spcBef>
              <a:buSzPct val="100000"/>
              <a:buBlip>
                <a:blip r:embed="rId4"/>
              </a:buBlip>
            </a:pPr>
            <a:r>
              <a:rPr b="0" lang="de-DE" sz="1800" spc="-1" strike="noStrike">
                <a:solidFill>
                  <a:srgbClr val="404040"/>
                </a:solidFill>
                <a:latin typeface="Trebuchet MS"/>
              </a:rPr>
              <a:t>Yoga</a:t>
            </a:r>
            <a:endParaRPr b="0" lang="de-DE" sz="1800" spc="-1" strike="noStrike">
              <a:solidFill>
                <a:srgbClr val="000000"/>
              </a:solidFill>
              <a:latin typeface="Trebuchet MS"/>
            </a:endParaRPr>
          </a:p>
          <a:p>
            <a:pPr lvl="1" marL="742680" indent="-285480">
              <a:lnSpc>
                <a:spcPct val="90000"/>
              </a:lnSpc>
              <a:spcBef>
                <a:spcPts val="998"/>
              </a:spcBef>
              <a:buSzPct val="100000"/>
              <a:buBlip>
                <a:blip r:embed="rId5"/>
              </a:buBlip>
            </a:pPr>
            <a:r>
              <a:rPr b="0" lang="de-DE" sz="1800" spc="-1" strike="noStrike">
                <a:solidFill>
                  <a:srgbClr val="404040"/>
                </a:solidFill>
                <a:latin typeface="Trebuchet MS"/>
              </a:rPr>
              <a:t>Schwimmbäder</a:t>
            </a:r>
            <a:endParaRPr b="0" lang="de-DE" sz="1800" spc="-1" strike="noStrike">
              <a:solidFill>
                <a:srgbClr val="000000"/>
              </a:solidFill>
              <a:latin typeface="Trebuchet MS"/>
            </a:endParaRPr>
          </a:p>
          <a:p>
            <a:pPr lvl="1" marL="742680" indent="-285480">
              <a:lnSpc>
                <a:spcPct val="90000"/>
              </a:lnSpc>
              <a:spcBef>
                <a:spcPts val="998"/>
              </a:spcBef>
              <a:buSzPct val="100000"/>
              <a:buBlip>
                <a:blip r:embed="rId6"/>
              </a:buBlip>
            </a:pPr>
            <a:r>
              <a:rPr b="0" lang="de-DE" sz="1800" spc="-1" strike="noStrike">
                <a:solidFill>
                  <a:srgbClr val="404040"/>
                </a:solidFill>
                <a:latin typeface="Trebuchet MS"/>
              </a:rPr>
              <a:t>Tanzkurse und mehr</a:t>
            </a:r>
            <a:endParaRPr b="0" lang="de-DE" sz="1800" spc="-1" strike="noStrike">
              <a:solidFill>
                <a:srgbClr val="000000"/>
              </a:solidFill>
              <a:latin typeface="Trebuchet MS"/>
            </a:endParaRPr>
          </a:p>
          <a:p>
            <a:pPr marL="342720" indent="-342720">
              <a:lnSpc>
                <a:spcPct val="90000"/>
              </a:lnSpc>
              <a:spcBef>
                <a:spcPts val="998"/>
              </a:spcBef>
              <a:buSzPct val="100000"/>
              <a:buBlip>
                <a:blip r:embed="rId7"/>
              </a:buBlip>
            </a:pPr>
            <a:r>
              <a:rPr b="0" lang="de-DE" sz="1800" spc="-1" strike="noStrike">
                <a:solidFill>
                  <a:srgbClr val="404040"/>
                </a:solidFill>
                <a:latin typeface="Trebuchet MS"/>
              </a:rPr>
              <a:t>Monatliches bzw. jährliches Abo</a:t>
            </a:r>
            <a:endParaRPr b="0" lang="de-DE" sz="1800" spc="-1" strike="noStrike">
              <a:solidFill>
                <a:srgbClr val="000000"/>
              </a:solidFill>
              <a:latin typeface="Trebuchet MS"/>
            </a:endParaRPr>
          </a:p>
          <a:p>
            <a:pPr marL="342720" indent="-342720">
              <a:lnSpc>
                <a:spcPct val="90000"/>
              </a:lnSpc>
              <a:spcBef>
                <a:spcPts val="998"/>
              </a:spcBef>
              <a:buSzPct val="100000"/>
              <a:buBlip>
                <a:blip r:embed="rId8"/>
              </a:buBlip>
            </a:pPr>
            <a:r>
              <a:rPr b="0" lang="de-DE" sz="1800" spc="-1" strike="noStrike">
                <a:solidFill>
                  <a:srgbClr val="404040"/>
                </a:solidFill>
                <a:latin typeface="Trebuchet MS"/>
              </a:rPr>
              <a:t>Flexible Nutzung über eine App</a:t>
            </a:r>
            <a:endParaRPr b="0" lang="de-DE" sz="1800" spc="-1" strike="noStrike">
              <a:solidFill>
                <a:srgbClr val="000000"/>
              </a:solidFill>
              <a:latin typeface="Trebuchet MS"/>
            </a:endParaRPr>
          </a:p>
          <a:p>
            <a:pPr marL="342720" indent="-342720">
              <a:lnSpc>
                <a:spcPct val="90000"/>
              </a:lnSpc>
              <a:spcBef>
                <a:spcPts val="998"/>
              </a:spcBef>
              <a:buSzPct val="100000"/>
              <a:buBlip>
                <a:blip r:embed="rId9"/>
              </a:buBlip>
            </a:pPr>
            <a:endParaRPr b="0" lang="de-DE" sz="1800" spc="-1" strike="noStrike">
              <a:solidFill>
                <a:srgbClr val="000000"/>
              </a:solidFill>
              <a:latin typeface="Trebuchet MS"/>
            </a:endParaRPr>
          </a:p>
          <a:p>
            <a:pPr marL="342720" indent="-342720">
              <a:lnSpc>
                <a:spcPct val="90000"/>
              </a:lnSpc>
              <a:spcBef>
                <a:spcPts val="998"/>
              </a:spcBef>
              <a:buSzPct val="100000"/>
              <a:buBlip>
                <a:blip r:embed="rId10"/>
              </a:buBlip>
            </a:pPr>
            <a:r>
              <a:rPr b="0" lang="de-DE" sz="1800" spc="-1" strike="noStrike">
                <a:solidFill>
                  <a:srgbClr val="404040"/>
                </a:solidFill>
                <a:latin typeface="Trebuchet MS"/>
              </a:rPr>
              <a:t>Oder andere: wellpass, hansefit etc.</a:t>
            </a:r>
            <a:endParaRPr b="0" lang="de-DE" sz="1800" spc="-1" strike="noStrike">
              <a:solidFill>
                <a:srgbClr val="000000"/>
              </a:solidFill>
              <a:latin typeface="Trebuchet MS"/>
            </a:endParaRPr>
          </a:p>
        </p:txBody>
      </p:sp>
      <p:pic>
        <p:nvPicPr>
          <p:cNvPr id="394" name="Picture 2" descr="Logo | Our Brand Identity | Urban Sports Club"/>
          <p:cNvPicPr/>
          <p:nvPr/>
        </p:nvPicPr>
        <p:blipFill>
          <a:blip r:embed="rId11"/>
          <a:stretch/>
        </p:blipFill>
        <p:spPr>
          <a:xfrm>
            <a:off x="7623000" y="-31680"/>
            <a:ext cx="4569120" cy="3348000"/>
          </a:xfrm>
          <a:prstGeom prst="rect">
            <a:avLst/>
          </a:prstGeom>
          <a:ln>
            <a:noFill/>
          </a:ln>
        </p:spPr>
      </p:pic>
      <p:pic>
        <p:nvPicPr>
          <p:cNvPr id="395" name="Grafik 2" descr=""/>
          <p:cNvPicPr/>
          <p:nvPr/>
        </p:nvPicPr>
        <p:blipFill>
          <a:blip r:embed="rId12"/>
          <a:stretch/>
        </p:blipFill>
        <p:spPr>
          <a:xfrm>
            <a:off x="4983120" y="2886120"/>
            <a:ext cx="6639120" cy="388152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LibreOffice/6.3.6.2$Windows_X86_64 LibreOffice_project/2196df99b074d8a661f4036fca8fa0cbfa33a497</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2017-09-01T11:56:57Z</dcterms:created>
  <dc:creator>medistar</dc:creator>
  <dc:description/>
  <dc:language>de-DE</dc:language>
  <cp:lastModifiedBy>Anni</cp:lastModifiedBy>
  <cp:lastPrinted>2025-11-20T15:26:55Z</cp:lastPrinted>
  <dcterms:modified xsi:type="dcterms:W3CDTF">2025-12-18T15:24:22Z</dcterms:modified>
  <cp:revision>233</cp:revision>
  <dc:subject/>
  <dc:title>PowerPoint-Präsentation</dc:title>
</cp:coreProperties>
</file>