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56" r:id="rId2"/>
    <p:sldId id="257" r:id="rId3"/>
    <p:sldId id="289" r:id="rId4"/>
    <p:sldId id="263" r:id="rId5"/>
    <p:sldId id="284" r:id="rId6"/>
    <p:sldId id="260" r:id="rId7"/>
    <p:sldId id="268" r:id="rId8"/>
    <p:sldId id="276" r:id="rId9"/>
    <p:sldId id="266" r:id="rId10"/>
    <p:sldId id="290" r:id="rId11"/>
    <p:sldId id="258" r:id="rId12"/>
    <p:sldId id="269" r:id="rId13"/>
    <p:sldId id="270" r:id="rId14"/>
    <p:sldId id="291" r:id="rId15"/>
    <p:sldId id="277" r:id="rId16"/>
    <p:sldId id="292" r:id="rId17"/>
    <p:sldId id="267" r:id="rId18"/>
    <p:sldId id="275" r:id="rId19"/>
    <p:sldId id="272" r:id="rId20"/>
    <p:sldId id="293" r:id="rId21"/>
    <p:sldId id="273" r:id="rId22"/>
    <p:sldId id="286" r:id="rId23"/>
    <p:sldId id="287" r:id="rId24"/>
    <p:sldId id="283" r:id="rId25"/>
    <p:sldId id="294" r:id="rId26"/>
    <p:sldId id="288" r:id="rId27"/>
    <p:sldId id="280" r:id="rId28"/>
    <p:sldId id="262" r:id="rId29"/>
    <p:sldId id="295" r:id="rId30"/>
    <p:sldId id="28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im" initials="p" lastIdx="2" clrIdx="0">
    <p:extLst>
      <p:ext uri="{19B8F6BF-5375-455C-9EA6-DF929625EA0E}">
        <p15:presenceInfo xmlns:p15="http://schemas.microsoft.com/office/powerpoint/2012/main" userId="Aki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3" autoAdjust="0"/>
    <p:restoredTop sz="79369" autoAdjust="0"/>
  </p:normalViewPr>
  <p:slideViewPr>
    <p:cSldViewPr snapToGrid="0">
      <p:cViewPr varScale="1">
        <p:scale>
          <a:sx n="90" d="100"/>
          <a:sy n="90" d="100"/>
        </p:scale>
        <p:origin x="6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00DE81-BD93-4BDE-9BB1-BDFA4D7198D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9A3602B9-4F6C-4E65-81FD-41DC9F182715}">
      <dgm:prSet phldrT="[Text]"/>
      <dgm:spPr/>
      <dgm:t>
        <a:bodyPr/>
        <a:lstStyle/>
        <a:p>
          <a:r>
            <a:rPr lang="de-DE" baseline="0" dirty="0">
              <a:solidFill>
                <a:schemeClr val="tx1">
                  <a:lumMod val="85000"/>
                  <a:lumOff val="15000"/>
                </a:schemeClr>
              </a:solidFill>
            </a:rPr>
            <a:t>Körperliche Aktivität</a:t>
          </a:r>
        </a:p>
      </dgm:t>
    </dgm:pt>
    <dgm:pt modelId="{D0EAB06C-A898-40B0-AD05-BAF10F18C11D}" type="parTrans" cxnId="{AB01B8B8-20B2-4A1E-AA84-D0D1ADBBEAB1}">
      <dgm:prSet/>
      <dgm:spPr/>
      <dgm:t>
        <a:bodyPr/>
        <a:lstStyle/>
        <a:p>
          <a:endParaRPr lang="de-DE" baseline="0">
            <a:solidFill>
              <a:schemeClr val="tx1">
                <a:lumMod val="85000"/>
                <a:lumOff val="15000"/>
              </a:schemeClr>
            </a:solidFill>
          </a:endParaRPr>
        </a:p>
      </dgm:t>
    </dgm:pt>
    <dgm:pt modelId="{93C035D7-7462-4E93-9B46-11A2D0922759}" type="sibTrans" cxnId="{AB01B8B8-20B2-4A1E-AA84-D0D1ADBBEAB1}">
      <dgm:prSet/>
      <dgm:spPr/>
      <dgm:t>
        <a:bodyPr/>
        <a:lstStyle/>
        <a:p>
          <a:endParaRPr lang="de-DE" baseline="0">
            <a:solidFill>
              <a:schemeClr val="tx1">
                <a:lumMod val="85000"/>
                <a:lumOff val="15000"/>
              </a:schemeClr>
            </a:solidFill>
          </a:endParaRPr>
        </a:p>
      </dgm:t>
    </dgm:pt>
    <dgm:pt modelId="{1CBBD6DD-E382-40C2-A607-FBA410C857B9}">
      <dgm:prSet phldrT="[Text]"/>
      <dgm:spPr/>
      <dgm:t>
        <a:bodyPr/>
        <a:lstStyle/>
        <a:p>
          <a:r>
            <a:rPr lang="de-DE" baseline="0" dirty="0">
              <a:solidFill>
                <a:schemeClr val="tx1">
                  <a:lumMod val="85000"/>
                  <a:lumOff val="15000"/>
                </a:schemeClr>
              </a:solidFill>
            </a:rPr>
            <a:t>Bewegungs-</a:t>
          </a:r>
        </a:p>
        <a:p>
          <a:r>
            <a:rPr lang="de-DE" baseline="0" dirty="0" err="1">
              <a:solidFill>
                <a:schemeClr val="tx1">
                  <a:lumMod val="85000"/>
                  <a:lumOff val="15000"/>
                </a:schemeClr>
              </a:solidFill>
            </a:rPr>
            <a:t>apparat</a:t>
          </a:r>
          <a:endParaRPr lang="de-DE" baseline="0" dirty="0">
            <a:solidFill>
              <a:schemeClr val="tx1">
                <a:lumMod val="85000"/>
                <a:lumOff val="15000"/>
              </a:schemeClr>
            </a:solidFill>
          </a:endParaRPr>
        </a:p>
      </dgm:t>
    </dgm:pt>
    <dgm:pt modelId="{77D8F143-2BCA-49DF-91BF-5EF3761F5632}" type="parTrans" cxnId="{E930170D-D9B3-44AE-BE9A-3DBAD6F855A4}">
      <dgm:prSet/>
      <dgm:spPr/>
      <dgm:t>
        <a:bodyPr/>
        <a:lstStyle/>
        <a:p>
          <a:endParaRPr lang="de-DE" baseline="0">
            <a:solidFill>
              <a:schemeClr val="tx1">
                <a:lumMod val="85000"/>
                <a:lumOff val="15000"/>
              </a:schemeClr>
            </a:solidFill>
          </a:endParaRPr>
        </a:p>
      </dgm:t>
    </dgm:pt>
    <dgm:pt modelId="{425178C6-2C80-4EB4-9D4F-B4ED51F6E43B}" type="sibTrans" cxnId="{E930170D-D9B3-44AE-BE9A-3DBAD6F855A4}">
      <dgm:prSet/>
      <dgm:spPr/>
      <dgm:t>
        <a:bodyPr/>
        <a:lstStyle/>
        <a:p>
          <a:endParaRPr lang="de-DE" baseline="0">
            <a:solidFill>
              <a:schemeClr val="tx1">
                <a:lumMod val="85000"/>
                <a:lumOff val="15000"/>
              </a:schemeClr>
            </a:solidFill>
          </a:endParaRPr>
        </a:p>
      </dgm:t>
    </dgm:pt>
    <dgm:pt modelId="{99FC56E9-C4FF-4B8E-B94D-181AD6957853}">
      <dgm:prSet phldrT="[Text]"/>
      <dgm:spPr/>
      <dgm:t>
        <a:bodyPr/>
        <a:lstStyle/>
        <a:p>
          <a:r>
            <a:rPr lang="de-DE" baseline="0" dirty="0" smtClean="0">
              <a:solidFill>
                <a:schemeClr val="tx1">
                  <a:lumMod val="85000"/>
                  <a:lumOff val="15000"/>
                </a:schemeClr>
              </a:solidFill>
            </a:rPr>
            <a:t>Hormone/</a:t>
          </a:r>
        </a:p>
        <a:p>
          <a:r>
            <a:rPr lang="de-DE" baseline="0" dirty="0" smtClean="0">
              <a:solidFill>
                <a:schemeClr val="tx1">
                  <a:lumMod val="85000"/>
                  <a:lumOff val="15000"/>
                </a:schemeClr>
              </a:solidFill>
            </a:rPr>
            <a:t>Nervensystem</a:t>
          </a:r>
          <a:endParaRPr lang="de-DE" baseline="0" dirty="0">
            <a:solidFill>
              <a:schemeClr val="tx1">
                <a:lumMod val="85000"/>
                <a:lumOff val="15000"/>
              </a:schemeClr>
            </a:solidFill>
          </a:endParaRPr>
        </a:p>
      </dgm:t>
    </dgm:pt>
    <dgm:pt modelId="{3F60B3E1-2716-4E6E-A611-DD25F99E6F1F}" type="parTrans" cxnId="{46F6E462-ABD4-4462-BD48-A5B2B2475FB2}">
      <dgm:prSet/>
      <dgm:spPr/>
      <dgm:t>
        <a:bodyPr/>
        <a:lstStyle/>
        <a:p>
          <a:endParaRPr lang="de-DE" baseline="0">
            <a:solidFill>
              <a:schemeClr val="tx1">
                <a:lumMod val="85000"/>
                <a:lumOff val="15000"/>
              </a:schemeClr>
            </a:solidFill>
          </a:endParaRPr>
        </a:p>
      </dgm:t>
    </dgm:pt>
    <dgm:pt modelId="{F1773387-7979-48B7-AB2E-7BA0DA8665FC}" type="sibTrans" cxnId="{46F6E462-ABD4-4462-BD48-A5B2B2475FB2}">
      <dgm:prSet/>
      <dgm:spPr/>
      <dgm:t>
        <a:bodyPr/>
        <a:lstStyle/>
        <a:p>
          <a:endParaRPr lang="de-DE" baseline="0">
            <a:solidFill>
              <a:schemeClr val="tx1">
                <a:lumMod val="85000"/>
                <a:lumOff val="15000"/>
              </a:schemeClr>
            </a:solidFill>
          </a:endParaRPr>
        </a:p>
      </dgm:t>
    </dgm:pt>
    <dgm:pt modelId="{7A8A947C-6069-4B16-9914-8DFECA030111}">
      <dgm:prSet phldrT="[Text]"/>
      <dgm:spPr/>
      <dgm:t>
        <a:bodyPr/>
        <a:lstStyle/>
        <a:p>
          <a:r>
            <a:rPr lang="de-DE" b="1" baseline="0" dirty="0">
              <a:solidFill>
                <a:schemeClr val="tx1">
                  <a:lumMod val="85000"/>
                  <a:lumOff val="15000"/>
                </a:schemeClr>
              </a:solidFill>
            </a:rPr>
            <a:t>Gefäße</a:t>
          </a:r>
          <a:endParaRPr lang="de-DE" baseline="0" dirty="0">
            <a:solidFill>
              <a:schemeClr val="tx1">
                <a:lumMod val="85000"/>
                <a:lumOff val="15000"/>
              </a:schemeClr>
            </a:solidFill>
          </a:endParaRPr>
        </a:p>
      </dgm:t>
    </dgm:pt>
    <dgm:pt modelId="{8BE7AB3F-88E5-4E4C-8C14-2BC427D780B7}" type="parTrans" cxnId="{947D96B3-2B7A-4C3E-9A78-4FEE55EAC2CD}">
      <dgm:prSet/>
      <dgm:spPr/>
      <dgm:t>
        <a:bodyPr/>
        <a:lstStyle/>
        <a:p>
          <a:endParaRPr lang="de-DE" baseline="0">
            <a:solidFill>
              <a:schemeClr val="tx1">
                <a:lumMod val="85000"/>
                <a:lumOff val="15000"/>
              </a:schemeClr>
            </a:solidFill>
          </a:endParaRPr>
        </a:p>
      </dgm:t>
    </dgm:pt>
    <dgm:pt modelId="{642297F5-7344-40EB-8859-5A3E6B60FEAD}" type="sibTrans" cxnId="{947D96B3-2B7A-4C3E-9A78-4FEE55EAC2CD}">
      <dgm:prSet/>
      <dgm:spPr/>
      <dgm:t>
        <a:bodyPr/>
        <a:lstStyle/>
        <a:p>
          <a:endParaRPr lang="de-DE" baseline="0">
            <a:solidFill>
              <a:schemeClr val="tx1">
                <a:lumMod val="85000"/>
                <a:lumOff val="15000"/>
              </a:schemeClr>
            </a:solidFill>
          </a:endParaRPr>
        </a:p>
      </dgm:t>
    </dgm:pt>
    <dgm:pt modelId="{68851DCB-33B7-470C-9B9D-7751B53526CA}">
      <dgm:prSet phldrT="[Text]"/>
      <dgm:spPr/>
      <dgm:t>
        <a:bodyPr/>
        <a:lstStyle/>
        <a:p>
          <a:r>
            <a:rPr lang="de-DE" b="1" baseline="0" dirty="0">
              <a:solidFill>
                <a:schemeClr val="tx1">
                  <a:lumMod val="85000"/>
                  <a:lumOff val="15000"/>
                </a:schemeClr>
              </a:solidFill>
            </a:rPr>
            <a:t>Herz</a:t>
          </a:r>
          <a:endParaRPr lang="de-DE" baseline="0" dirty="0">
            <a:solidFill>
              <a:schemeClr val="tx1">
                <a:lumMod val="85000"/>
                <a:lumOff val="15000"/>
              </a:schemeClr>
            </a:solidFill>
          </a:endParaRPr>
        </a:p>
      </dgm:t>
    </dgm:pt>
    <dgm:pt modelId="{B49C1C16-B132-4C3A-BBE2-C60AE4BEE19F}" type="parTrans" cxnId="{8F73EA04-6CD6-43D0-995D-EAA1A8DA7CED}">
      <dgm:prSet/>
      <dgm:spPr/>
      <dgm:t>
        <a:bodyPr/>
        <a:lstStyle/>
        <a:p>
          <a:endParaRPr lang="de-DE" baseline="0">
            <a:solidFill>
              <a:schemeClr val="tx1">
                <a:lumMod val="85000"/>
                <a:lumOff val="15000"/>
              </a:schemeClr>
            </a:solidFill>
          </a:endParaRPr>
        </a:p>
      </dgm:t>
    </dgm:pt>
    <dgm:pt modelId="{5B98FB30-741A-4CCC-81C6-7AB19DC363E0}" type="sibTrans" cxnId="{8F73EA04-6CD6-43D0-995D-EAA1A8DA7CED}">
      <dgm:prSet/>
      <dgm:spPr/>
      <dgm:t>
        <a:bodyPr/>
        <a:lstStyle/>
        <a:p>
          <a:endParaRPr lang="de-DE" baseline="0">
            <a:solidFill>
              <a:schemeClr val="tx1">
                <a:lumMod val="85000"/>
                <a:lumOff val="15000"/>
              </a:schemeClr>
            </a:solidFill>
          </a:endParaRPr>
        </a:p>
      </dgm:t>
    </dgm:pt>
    <dgm:pt modelId="{181AADED-34F0-44BC-B76A-837FE33FD970}">
      <dgm:prSet/>
      <dgm:spPr/>
      <dgm:t>
        <a:bodyPr/>
        <a:lstStyle/>
        <a:p>
          <a:r>
            <a:rPr lang="de-DE" baseline="0" dirty="0">
              <a:solidFill>
                <a:schemeClr val="tx1">
                  <a:lumMod val="85000"/>
                  <a:lumOff val="15000"/>
                </a:schemeClr>
              </a:solidFill>
            </a:rPr>
            <a:t>Energie-</a:t>
          </a:r>
          <a:br>
            <a:rPr lang="de-DE" baseline="0" dirty="0">
              <a:solidFill>
                <a:schemeClr val="tx1">
                  <a:lumMod val="85000"/>
                  <a:lumOff val="15000"/>
                </a:schemeClr>
              </a:solidFill>
            </a:rPr>
          </a:br>
          <a:r>
            <a:rPr lang="de-DE" baseline="0" dirty="0" err="1">
              <a:solidFill>
                <a:schemeClr val="tx1">
                  <a:lumMod val="85000"/>
                  <a:lumOff val="15000"/>
                </a:schemeClr>
              </a:solidFill>
            </a:rPr>
            <a:t>stoffwechsel</a:t>
          </a:r>
          <a:endParaRPr lang="de-DE" baseline="0" dirty="0">
            <a:solidFill>
              <a:schemeClr val="tx1">
                <a:lumMod val="85000"/>
                <a:lumOff val="15000"/>
              </a:schemeClr>
            </a:solidFill>
          </a:endParaRPr>
        </a:p>
      </dgm:t>
    </dgm:pt>
    <dgm:pt modelId="{B7DB377D-944C-40CA-A3AA-4C4506438684}" type="parTrans" cxnId="{6A65B5FF-0411-4497-AA53-799BC48B06BB}">
      <dgm:prSet/>
      <dgm:spPr/>
      <dgm:t>
        <a:bodyPr/>
        <a:lstStyle/>
        <a:p>
          <a:endParaRPr lang="de-DE" baseline="0">
            <a:solidFill>
              <a:schemeClr val="tx1">
                <a:lumMod val="85000"/>
                <a:lumOff val="15000"/>
              </a:schemeClr>
            </a:solidFill>
          </a:endParaRPr>
        </a:p>
      </dgm:t>
    </dgm:pt>
    <dgm:pt modelId="{F1A94137-D818-49C3-BB80-624024BE99BD}" type="sibTrans" cxnId="{6A65B5FF-0411-4497-AA53-799BC48B06BB}">
      <dgm:prSet/>
      <dgm:spPr/>
      <dgm:t>
        <a:bodyPr/>
        <a:lstStyle/>
        <a:p>
          <a:endParaRPr lang="de-DE" baseline="0">
            <a:solidFill>
              <a:schemeClr val="tx1">
                <a:lumMod val="85000"/>
                <a:lumOff val="15000"/>
              </a:schemeClr>
            </a:solidFill>
          </a:endParaRPr>
        </a:p>
      </dgm:t>
    </dgm:pt>
    <dgm:pt modelId="{B1A4F9E7-A299-40D6-B23D-A9703F273273}">
      <dgm:prSet/>
      <dgm:spPr/>
      <dgm:t>
        <a:bodyPr/>
        <a:lstStyle/>
        <a:p>
          <a:r>
            <a:rPr lang="de-DE" baseline="0" dirty="0">
              <a:solidFill>
                <a:schemeClr val="tx1">
                  <a:lumMod val="85000"/>
                  <a:lumOff val="15000"/>
                </a:schemeClr>
              </a:solidFill>
            </a:rPr>
            <a:t>Atmung</a:t>
          </a:r>
        </a:p>
      </dgm:t>
    </dgm:pt>
    <dgm:pt modelId="{52793AB8-4E89-4CAE-99D0-151976EE4508}" type="parTrans" cxnId="{C146C3F5-5363-43FF-83FB-C438F3286832}">
      <dgm:prSet/>
      <dgm:spPr/>
      <dgm:t>
        <a:bodyPr/>
        <a:lstStyle/>
        <a:p>
          <a:endParaRPr lang="de-DE" baseline="0">
            <a:solidFill>
              <a:schemeClr val="tx1">
                <a:lumMod val="85000"/>
                <a:lumOff val="15000"/>
              </a:schemeClr>
            </a:solidFill>
          </a:endParaRPr>
        </a:p>
      </dgm:t>
    </dgm:pt>
    <dgm:pt modelId="{D0D2BA21-729C-46DD-AF4E-B54355EFC73D}" type="sibTrans" cxnId="{C146C3F5-5363-43FF-83FB-C438F3286832}">
      <dgm:prSet/>
      <dgm:spPr/>
      <dgm:t>
        <a:bodyPr/>
        <a:lstStyle/>
        <a:p>
          <a:endParaRPr lang="de-DE" baseline="0">
            <a:solidFill>
              <a:schemeClr val="tx1">
                <a:lumMod val="85000"/>
                <a:lumOff val="15000"/>
              </a:schemeClr>
            </a:solidFill>
          </a:endParaRPr>
        </a:p>
      </dgm:t>
    </dgm:pt>
    <dgm:pt modelId="{BC15A355-D8AE-4C5E-B672-90CE540ADCC2}" type="pres">
      <dgm:prSet presAssocID="{9B00DE81-BD93-4BDE-9BB1-BDFA4D7198D9}" presName="Name0" presStyleCnt="0">
        <dgm:presLayoutVars>
          <dgm:chMax val="1"/>
          <dgm:dir/>
          <dgm:animLvl val="ctr"/>
          <dgm:resizeHandles val="exact"/>
        </dgm:presLayoutVars>
      </dgm:prSet>
      <dgm:spPr/>
      <dgm:t>
        <a:bodyPr/>
        <a:lstStyle/>
        <a:p>
          <a:endParaRPr lang="de-DE"/>
        </a:p>
      </dgm:t>
    </dgm:pt>
    <dgm:pt modelId="{E94676B4-3113-4506-95DD-244D04AB7A26}" type="pres">
      <dgm:prSet presAssocID="{9A3602B9-4F6C-4E65-81FD-41DC9F182715}" presName="centerShape" presStyleLbl="node0" presStyleIdx="0" presStyleCnt="1"/>
      <dgm:spPr/>
      <dgm:t>
        <a:bodyPr/>
        <a:lstStyle/>
        <a:p>
          <a:endParaRPr lang="de-DE"/>
        </a:p>
      </dgm:t>
    </dgm:pt>
    <dgm:pt modelId="{70E23179-DF40-4A83-9F26-84A3E92C6579}" type="pres">
      <dgm:prSet presAssocID="{1CBBD6DD-E382-40C2-A607-FBA410C857B9}" presName="node" presStyleLbl="node1" presStyleIdx="0" presStyleCnt="6" custScaleX="118629" custScaleY="118980">
        <dgm:presLayoutVars>
          <dgm:bulletEnabled val="1"/>
        </dgm:presLayoutVars>
      </dgm:prSet>
      <dgm:spPr/>
      <dgm:t>
        <a:bodyPr/>
        <a:lstStyle/>
        <a:p>
          <a:endParaRPr lang="de-DE"/>
        </a:p>
      </dgm:t>
    </dgm:pt>
    <dgm:pt modelId="{4400742A-00EB-46D6-BFF6-93F276A85784}" type="pres">
      <dgm:prSet presAssocID="{1CBBD6DD-E382-40C2-A607-FBA410C857B9}" presName="dummy" presStyleCnt="0"/>
      <dgm:spPr/>
    </dgm:pt>
    <dgm:pt modelId="{B6D6C56A-7071-458C-BD55-C17DA67BCFDB}" type="pres">
      <dgm:prSet presAssocID="{425178C6-2C80-4EB4-9D4F-B4ED51F6E43B}" presName="sibTrans" presStyleLbl="sibTrans2D1" presStyleIdx="0" presStyleCnt="6"/>
      <dgm:spPr/>
      <dgm:t>
        <a:bodyPr/>
        <a:lstStyle/>
        <a:p>
          <a:endParaRPr lang="de-DE"/>
        </a:p>
      </dgm:t>
    </dgm:pt>
    <dgm:pt modelId="{FF5FFC63-85E4-4871-BB4E-5095E00EB483}" type="pres">
      <dgm:prSet presAssocID="{181AADED-34F0-44BC-B76A-837FE33FD970}" presName="node" presStyleLbl="node1" presStyleIdx="1" presStyleCnt="6" custScaleX="118629" custScaleY="118980">
        <dgm:presLayoutVars>
          <dgm:bulletEnabled val="1"/>
        </dgm:presLayoutVars>
      </dgm:prSet>
      <dgm:spPr/>
      <dgm:t>
        <a:bodyPr/>
        <a:lstStyle/>
        <a:p>
          <a:endParaRPr lang="de-DE"/>
        </a:p>
      </dgm:t>
    </dgm:pt>
    <dgm:pt modelId="{E5F5159E-439F-49DE-9C20-9AA265D76962}" type="pres">
      <dgm:prSet presAssocID="{181AADED-34F0-44BC-B76A-837FE33FD970}" presName="dummy" presStyleCnt="0"/>
      <dgm:spPr/>
    </dgm:pt>
    <dgm:pt modelId="{377F8EFF-5FE9-4F7E-ACC1-F5B403BC0EE3}" type="pres">
      <dgm:prSet presAssocID="{F1A94137-D818-49C3-BB80-624024BE99BD}" presName="sibTrans" presStyleLbl="sibTrans2D1" presStyleIdx="1" presStyleCnt="6"/>
      <dgm:spPr/>
      <dgm:t>
        <a:bodyPr/>
        <a:lstStyle/>
        <a:p>
          <a:endParaRPr lang="de-DE"/>
        </a:p>
      </dgm:t>
    </dgm:pt>
    <dgm:pt modelId="{DCEA804C-A2C9-4D6F-ACA5-F8F7948898F8}" type="pres">
      <dgm:prSet presAssocID="{B1A4F9E7-A299-40D6-B23D-A9703F273273}" presName="node" presStyleLbl="node1" presStyleIdx="2" presStyleCnt="6" custScaleX="118629" custScaleY="118980">
        <dgm:presLayoutVars>
          <dgm:bulletEnabled val="1"/>
        </dgm:presLayoutVars>
      </dgm:prSet>
      <dgm:spPr/>
      <dgm:t>
        <a:bodyPr/>
        <a:lstStyle/>
        <a:p>
          <a:endParaRPr lang="de-DE"/>
        </a:p>
      </dgm:t>
    </dgm:pt>
    <dgm:pt modelId="{9608FF64-B8F1-461E-A551-FB12E6606C4A}" type="pres">
      <dgm:prSet presAssocID="{B1A4F9E7-A299-40D6-B23D-A9703F273273}" presName="dummy" presStyleCnt="0"/>
      <dgm:spPr/>
    </dgm:pt>
    <dgm:pt modelId="{D6ED0989-0FA7-4D1F-84CF-3C15C78C821D}" type="pres">
      <dgm:prSet presAssocID="{D0D2BA21-729C-46DD-AF4E-B54355EFC73D}" presName="sibTrans" presStyleLbl="sibTrans2D1" presStyleIdx="2" presStyleCnt="6"/>
      <dgm:spPr/>
      <dgm:t>
        <a:bodyPr/>
        <a:lstStyle/>
        <a:p>
          <a:endParaRPr lang="de-DE"/>
        </a:p>
      </dgm:t>
    </dgm:pt>
    <dgm:pt modelId="{7E74D181-FE98-466B-A371-E7007FB285AE}" type="pres">
      <dgm:prSet presAssocID="{99FC56E9-C4FF-4B8E-B94D-181AD6957853}" presName="node" presStyleLbl="node1" presStyleIdx="3" presStyleCnt="6" custScaleX="118629" custScaleY="118980">
        <dgm:presLayoutVars>
          <dgm:bulletEnabled val="1"/>
        </dgm:presLayoutVars>
      </dgm:prSet>
      <dgm:spPr/>
      <dgm:t>
        <a:bodyPr/>
        <a:lstStyle/>
        <a:p>
          <a:endParaRPr lang="de-DE"/>
        </a:p>
      </dgm:t>
    </dgm:pt>
    <dgm:pt modelId="{188704BB-E64E-4D8E-9AA0-DC502CC8A55C}" type="pres">
      <dgm:prSet presAssocID="{99FC56E9-C4FF-4B8E-B94D-181AD6957853}" presName="dummy" presStyleCnt="0"/>
      <dgm:spPr/>
    </dgm:pt>
    <dgm:pt modelId="{FFB9979D-AFEE-4377-B82A-C2A180F75AC3}" type="pres">
      <dgm:prSet presAssocID="{F1773387-7979-48B7-AB2E-7BA0DA8665FC}" presName="sibTrans" presStyleLbl="sibTrans2D1" presStyleIdx="3" presStyleCnt="6"/>
      <dgm:spPr/>
      <dgm:t>
        <a:bodyPr/>
        <a:lstStyle/>
        <a:p>
          <a:endParaRPr lang="de-DE"/>
        </a:p>
      </dgm:t>
    </dgm:pt>
    <dgm:pt modelId="{BC224EF4-542F-45A7-AE0B-6A2B5556457F}" type="pres">
      <dgm:prSet presAssocID="{7A8A947C-6069-4B16-9914-8DFECA030111}" presName="node" presStyleLbl="node1" presStyleIdx="4" presStyleCnt="6" custScaleX="118629" custScaleY="118980">
        <dgm:presLayoutVars>
          <dgm:bulletEnabled val="1"/>
        </dgm:presLayoutVars>
      </dgm:prSet>
      <dgm:spPr/>
      <dgm:t>
        <a:bodyPr/>
        <a:lstStyle/>
        <a:p>
          <a:endParaRPr lang="de-DE"/>
        </a:p>
      </dgm:t>
    </dgm:pt>
    <dgm:pt modelId="{330B7D04-CFC8-4FB8-8CC7-46F74C329833}" type="pres">
      <dgm:prSet presAssocID="{7A8A947C-6069-4B16-9914-8DFECA030111}" presName="dummy" presStyleCnt="0"/>
      <dgm:spPr/>
    </dgm:pt>
    <dgm:pt modelId="{9B075055-3A0A-4D50-A60D-150F0E27F2B6}" type="pres">
      <dgm:prSet presAssocID="{642297F5-7344-40EB-8859-5A3E6B60FEAD}" presName="sibTrans" presStyleLbl="sibTrans2D1" presStyleIdx="4" presStyleCnt="6"/>
      <dgm:spPr/>
      <dgm:t>
        <a:bodyPr/>
        <a:lstStyle/>
        <a:p>
          <a:endParaRPr lang="de-DE"/>
        </a:p>
      </dgm:t>
    </dgm:pt>
    <dgm:pt modelId="{A67160BB-C86A-4C95-B389-CBFF60049606}" type="pres">
      <dgm:prSet presAssocID="{68851DCB-33B7-470C-9B9D-7751B53526CA}" presName="node" presStyleLbl="node1" presStyleIdx="5" presStyleCnt="6" custScaleX="118629" custScaleY="118980">
        <dgm:presLayoutVars>
          <dgm:bulletEnabled val="1"/>
        </dgm:presLayoutVars>
      </dgm:prSet>
      <dgm:spPr/>
      <dgm:t>
        <a:bodyPr/>
        <a:lstStyle/>
        <a:p>
          <a:endParaRPr lang="de-DE"/>
        </a:p>
      </dgm:t>
    </dgm:pt>
    <dgm:pt modelId="{DB3559B5-70D6-4D39-80C3-5E6B3A550FE6}" type="pres">
      <dgm:prSet presAssocID="{68851DCB-33B7-470C-9B9D-7751B53526CA}" presName="dummy" presStyleCnt="0"/>
      <dgm:spPr/>
    </dgm:pt>
    <dgm:pt modelId="{821B0FC9-6C9E-4B0C-8551-B92C8403CBE9}" type="pres">
      <dgm:prSet presAssocID="{5B98FB30-741A-4CCC-81C6-7AB19DC363E0}" presName="sibTrans" presStyleLbl="sibTrans2D1" presStyleIdx="5" presStyleCnt="6"/>
      <dgm:spPr/>
      <dgm:t>
        <a:bodyPr/>
        <a:lstStyle/>
        <a:p>
          <a:endParaRPr lang="de-DE"/>
        </a:p>
      </dgm:t>
    </dgm:pt>
  </dgm:ptLst>
  <dgm:cxnLst>
    <dgm:cxn modelId="{7580F3B3-6F31-480D-B191-8A681AFFD55D}" type="presOf" srcId="{9A3602B9-4F6C-4E65-81FD-41DC9F182715}" destId="{E94676B4-3113-4506-95DD-244D04AB7A26}" srcOrd="0" destOrd="0" presId="urn:microsoft.com/office/officeart/2005/8/layout/radial6"/>
    <dgm:cxn modelId="{AB01B8B8-20B2-4A1E-AA84-D0D1ADBBEAB1}" srcId="{9B00DE81-BD93-4BDE-9BB1-BDFA4D7198D9}" destId="{9A3602B9-4F6C-4E65-81FD-41DC9F182715}" srcOrd="0" destOrd="0" parTransId="{D0EAB06C-A898-40B0-AD05-BAF10F18C11D}" sibTransId="{93C035D7-7462-4E93-9B46-11A2D0922759}"/>
    <dgm:cxn modelId="{8F6C3606-5E9F-4E23-9911-78245C37F958}" type="presOf" srcId="{9B00DE81-BD93-4BDE-9BB1-BDFA4D7198D9}" destId="{BC15A355-D8AE-4C5E-B672-90CE540ADCC2}" srcOrd="0" destOrd="0" presId="urn:microsoft.com/office/officeart/2005/8/layout/radial6"/>
    <dgm:cxn modelId="{85D1D02F-8A1D-41A6-90FA-F7C5B0AD5547}" type="presOf" srcId="{425178C6-2C80-4EB4-9D4F-B4ED51F6E43B}" destId="{B6D6C56A-7071-458C-BD55-C17DA67BCFDB}" srcOrd="0" destOrd="0" presId="urn:microsoft.com/office/officeart/2005/8/layout/radial6"/>
    <dgm:cxn modelId="{6A65B5FF-0411-4497-AA53-799BC48B06BB}" srcId="{9A3602B9-4F6C-4E65-81FD-41DC9F182715}" destId="{181AADED-34F0-44BC-B76A-837FE33FD970}" srcOrd="1" destOrd="0" parTransId="{B7DB377D-944C-40CA-A3AA-4C4506438684}" sibTransId="{F1A94137-D818-49C3-BB80-624024BE99BD}"/>
    <dgm:cxn modelId="{2F064214-CCCB-4EF1-BD7E-E52F46D2EBAD}" type="presOf" srcId="{B1A4F9E7-A299-40D6-B23D-A9703F273273}" destId="{DCEA804C-A2C9-4D6F-ACA5-F8F7948898F8}" srcOrd="0" destOrd="0" presId="urn:microsoft.com/office/officeart/2005/8/layout/radial6"/>
    <dgm:cxn modelId="{C146C3F5-5363-43FF-83FB-C438F3286832}" srcId="{9A3602B9-4F6C-4E65-81FD-41DC9F182715}" destId="{B1A4F9E7-A299-40D6-B23D-A9703F273273}" srcOrd="2" destOrd="0" parTransId="{52793AB8-4E89-4CAE-99D0-151976EE4508}" sibTransId="{D0D2BA21-729C-46DD-AF4E-B54355EFC73D}"/>
    <dgm:cxn modelId="{65AFE339-0FC9-4E4F-8A6D-FA77A1A08584}" type="presOf" srcId="{642297F5-7344-40EB-8859-5A3E6B60FEAD}" destId="{9B075055-3A0A-4D50-A60D-150F0E27F2B6}" srcOrd="0" destOrd="0" presId="urn:microsoft.com/office/officeart/2005/8/layout/radial6"/>
    <dgm:cxn modelId="{947D96B3-2B7A-4C3E-9A78-4FEE55EAC2CD}" srcId="{9A3602B9-4F6C-4E65-81FD-41DC9F182715}" destId="{7A8A947C-6069-4B16-9914-8DFECA030111}" srcOrd="4" destOrd="0" parTransId="{8BE7AB3F-88E5-4E4C-8C14-2BC427D780B7}" sibTransId="{642297F5-7344-40EB-8859-5A3E6B60FEAD}"/>
    <dgm:cxn modelId="{8F73EA04-6CD6-43D0-995D-EAA1A8DA7CED}" srcId="{9A3602B9-4F6C-4E65-81FD-41DC9F182715}" destId="{68851DCB-33B7-470C-9B9D-7751B53526CA}" srcOrd="5" destOrd="0" parTransId="{B49C1C16-B132-4C3A-BBE2-C60AE4BEE19F}" sibTransId="{5B98FB30-741A-4CCC-81C6-7AB19DC363E0}"/>
    <dgm:cxn modelId="{71023444-96BF-4E15-88A5-F2ECAF2FB60D}" type="presOf" srcId="{5B98FB30-741A-4CCC-81C6-7AB19DC363E0}" destId="{821B0FC9-6C9E-4B0C-8551-B92C8403CBE9}" srcOrd="0" destOrd="0" presId="urn:microsoft.com/office/officeart/2005/8/layout/radial6"/>
    <dgm:cxn modelId="{A25C4D40-E63A-4D2B-ACF7-308A9C4C20F8}" type="presOf" srcId="{F1A94137-D818-49C3-BB80-624024BE99BD}" destId="{377F8EFF-5FE9-4F7E-ACC1-F5B403BC0EE3}" srcOrd="0" destOrd="0" presId="urn:microsoft.com/office/officeart/2005/8/layout/radial6"/>
    <dgm:cxn modelId="{0632C830-FE9D-46BA-9BC0-0F00C3D53C89}" type="presOf" srcId="{F1773387-7979-48B7-AB2E-7BA0DA8665FC}" destId="{FFB9979D-AFEE-4377-B82A-C2A180F75AC3}" srcOrd="0" destOrd="0" presId="urn:microsoft.com/office/officeart/2005/8/layout/radial6"/>
    <dgm:cxn modelId="{E930170D-D9B3-44AE-BE9A-3DBAD6F855A4}" srcId="{9A3602B9-4F6C-4E65-81FD-41DC9F182715}" destId="{1CBBD6DD-E382-40C2-A607-FBA410C857B9}" srcOrd="0" destOrd="0" parTransId="{77D8F143-2BCA-49DF-91BF-5EF3761F5632}" sibTransId="{425178C6-2C80-4EB4-9D4F-B4ED51F6E43B}"/>
    <dgm:cxn modelId="{C431B44C-D2CF-4A67-BC31-BAA229251921}" type="presOf" srcId="{181AADED-34F0-44BC-B76A-837FE33FD970}" destId="{FF5FFC63-85E4-4871-BB4E-5095E00EB483}" srcOrd="0" destOrd="0" presId="urn:microsoft.com/office/officeart/2005/8/layout/radial6"/>
    <dgm:cxn modelId="{CC88FC42-2355-4321-98AE-4AF7A141A841}" type="presOf" srcId="{D0D2BA21-729C-46DD-AF4E-B54355EFC73D}" destId="{D6ED0989-0FA7-4D1F-84CF-3C15C78C821D}" srcOrd="0" destOrd="0" presId="urn:microsoft.com/office/officeart/2005/8/layout/radial6"/>
    <dgm:cxn modelId="{46F6E462-ABD4-4462-BD48-A5B2B2475FB2}" srcId="{9A3602B9-4F6C-4E65-81FD-41DC9F182715}" destId="{99FC56E9-C4FF-4B8E-B94D-181AD6957853}" srcOrd="3" destOrd="0" parTransId="{3F60B3E1-2716-4E6E-A611-DD25F99E6F1F}" sibTransId="{F1773387-7979-48B7-AB2E-7BA0DA8665FC}"/>
    <dgm:cxn modelId="{4EC13E0B-1206-44CB-A0B7-1DD732C3AB57}" type="presOf" srcId="{99FC56E9-C4FF-4B8E-B94D-181AD6957853}" destId="{7E74D181-FE98-466B-A371-E7007FB285AE}" srcOrd="0" destOrd="0" presId="urn:microsoft.com/office/officeart/2005/8/layout/radial6"/>
    <dgm:cxn modelId="{78E9999A-0483-42AC-BB21-CAEB28AD3D73}" type="presOf" srcId="{68851DCB-33B7-470C-9B9D-7751B53526CA}" destId="{A67160BB-C86A-4C95-B389-CBFF60049606}" srcOrd="0" destOrd="0" presId="urn:microsoft.com/office/officeart/2005/8/layout/radial6"/>
    <dgm:cxn modelId="{2EC26F17-C79F-4691-87DF-F16749376E72}" type="presOf" srcId="{1CBBD6DD-E382-40C2-A607-FBA410C857B9}" destId="{70E23179-DF40-4A83-9F26-84A3E92C6579}" srcOrd="0" destOrd="0" presId="urn:microsoft.com/office/officeart/2005/8/layout/radial6"/>
    <dgm:cxn modelId="{DEA20FCE-A561-4B09-A204-D9C4EDE7BD37}" type="presOf" srcId="{7A8A947C-6069-4B16-9914-8DFECA030111}" destId="{BC224EF4-542F-45A7-AE0B-6A2B5556457F}" srcOrd="0" destOrd="0" presId="urn:microsoft.com/office/officeart/2005/8/layout/radial6"/>
    <dgm:cxn modelId="{17B27865-D8AD-418B-834A-05DB84827B5A}" type="presParOf" srcId="{BC15A355-D8AE-4C5E-B672-90CE540ADCC2}" destId="{E94676B4-3113-4506-95DD-244D04AB7A26}" srcOrd="0" destOrd="0" presId="urn:microsoft.com/office/officeart/2005/8/layout/radial6"/>
    <dgm:cxn modelId="{539D9FD1-A5D6-46A9-9A95-580470E50D3F}" type="presParOf" srcId="{BC15A355-D8AE-4C5E-B672-90CE540ADCC2}" destId="{70E23179-DF40-4A83-9F26-84A3E92C6579}" srcOrd="1" destOrd="0" presId="urn:microsoft.com/office/officeart/2005/8/layout/radial6"/>
    <dgm:cxn modelId="{2AEBF244-2760-4E30-929B-5EA4EFD0A7A4}" type="presParOf" srcId="{BC15A355-D8AE-4C5E-B672-90CE540ADCC2}" destId="{4400742A-00EB-46D6-BFF6-93F276A85784}" srcOrd="2" destOrd="0" presId="urn:microsoft.com/office/officeart/2005/8/layout/radial6"/>
    <dgm:cxn modelId="{3D2BC891-073A-411F-A303-457AF0AB4CAE}" type="presParOf" srcId="{BC15A355-D8AE-4C5E-B672-90CE540ADCC2}" destId="{B6D6C56A-7071-458C-BD55-C17DA67BCFDB}" srcOrd="3" destOrd="0" presId="urn:microsoft.com/office/officeart/2005/8/layout/radial6"/>
    <dgm:cxn modelId="{C0D8DC5A-950A-4474-AD56-61121F6BDBDD}" type="presParOf" srcId="{BC15A355-D8AE-4C5E-B672-90CE540ADCC2}" destId="{FF5FFC63-85E4-4871-BB4E-5095E00EB483}" srcOrd="4" destOrd="0" presId="urn:microsoft.com/office/officeart/2005/8/layout/radial6"/>
    <dgm:cxn modelId="{4FA6AD7C-3C97-4EE2-BC08-5ECE3F4E9C10}" type="presParOf" srcId="{BC15A355-D8AE-4C5E-B672-90CE540ADCC2}" destId="{E5F5159E-439F-49DE-9C20-9AA265D76962}" srcOrd="5" destOrd="0" presId="urn:microsoft.com/office/officeart/2005/8/layout/radial6"/>
    <dgm:cxn modelId="{735C16FC-8A83-4206-96F2-113DD2BCEE1C}" type="presParOf" srcId="{BC15A355-D8AE-4C5E-B672-90CE540ADCC2}" destId="{377F8EFF-5FE9-4F7E-ACC1-F5B403BC0EE3}" srcOrd="6" destOrd="0" presId="urn:microsoft.com/office/officeart/2005/8/layout/radial6"/>
    <dgm:cxn modelId="{4B65B8E9-7487-4E62-8389-4FBA68F8E094}" type="presParOf" srcId="{BC15A355-D8AE-4C5E-B672-90CE540ADCC2}" destId="{DCEA804C-A2C9-4D6F-ACA5-F8F7948898F8}" srcOrd="7" destOrd="0" presId="urn:microsoft.com/office/officeart/2005/8/layout/radial6"/>
    <dgm:cxn modelId="{0F2576B4-71FD-4B32-8AA4-5C099F84F579}" type="presParOf" srcId="{BC15A355-D8AE-4C5E-B672-90CE540ADCC2}" destId="{9608FF64-B8F1-461E-A551-FB12E6606C4A}" srcOrd="8" destOrd="0" presId="urn:microsoft.com/office/officeart/2005/8/layout/radial6"/>
    <dgm:cxn modelId="{635399F6-DDB9-4FFA-801C-A1A05E38E56C}" type="presParOf" srcId="{BC15A355-D8AE-4C5E-B672-90CE540ADCC2}" destId="{D6ED0989-0FA7-4D1F-84CF-3C15C78C821D}" srcOrd="9" destOrd="0" presId="urn:microsoft.com/office/officeart/2005/8/layout/radial6"/>
    <dgm:cxn modelId="{DF5CEC3C-AE20-4F4B-8775-1DD704C0BC40}" type="presParOf" srcId="{BC15A355-D8AE-4C5E-B672-90CE540ADCC2}" destId="{7E74D181-FE98-466B-A371-E7007FB285AE}" srcOrd="10" destOrd="0" presId="urn:microsoft.com/office/officeart/2005/8/layout/radial6"/>
    <dgm:cxn modelId="{21E0033D-5E33-4FD6-AEBD-98D1F0A336A9}" type="presParOf" srcId="{BC15A355-D8AE-4C5E-B672-90CE540ADCC2}" destId="{188704BB-E64E-4D8E-9AA0-DC502CC8A55C}" srcOrd="11" destOrd="0" presId="urn:microsoft.com/office/officeart/2005/8/layout/radial6"/>
    <dgm:cxn modelId="{BA921662-37FD-4AA9-A1C0-A7E8F129784F}" type="presParOf" srcId="{BC15A355-D8AE-4C5E-B672-90CE540ADCC2}" destId="{FFB9979D-AFEE-4377-B82A-C2A180F75AC3}" srcOrd="12" destOrd="0" presId="urn:microsoft.com/office/officeart/2005/8/layout/radial6"/>
    <dgm:cxn modelId="{05EA9B3C-643F-4D1E-811C-8EB891346FB5}" type="presParOf" srcId="{BC15A355-D8AE-4C5E-B672-90CE540ADCC2}" destId="{BC224EF4-542F-45A7-AE0B-6A2B5556457F}" srcOrd="13" destOrd="0" presId="urn:microsoft.com/office/officeart/2005/8/layout/radial6"/>
    <dgm:cxn modelId="{E045BAEB-CB31-4483-ACC1-D6F24FEE6FA0}" type="presParOf" srcId="{BC15A355-D8AE-4C5E-B672-90CE540ADCC2}" destId="{330B7D04-CFC8-4FB8-8CC7-46F74C329833}" srcOrd="14" destOrd="0" presId="urn:microsoft.com/office/officeart/2005/8/layout/radial6"/>
    <dgm:cxn modelId="{E695A32F-0EAE-431E-918B-9EF86E0BE310}" type="presParOf" srcId="{BC15A355-D8AE-4C5E-B672-90CE540ADCC2}" destId="{9B075055-3A0A-4D50-A60D-150F0E27F2B6}" srcOrd="15" destOrd="0" presId="urn:microsoft.com/office/officeart/2005/8/layout/radial6"/>
    <dgm:cxn modelId="{B8EA6A72-FD4B-4018-B053-40751D5CA0AC}" type="presParOf" srcId="{BC15A355-D8AE-4C5E-B672-90CE540ADCC2}" destId="{A67160BB-C86A-4C95-B389-CBFF60049606}" srcOrd="16" destOrd="0" presId="urn:microsoft.com/office/officeart/2005/8/layout/radial6"/>
    <dgm:cxn modelId="{D4F0A8F8-1931-45B1-BEEB-63A22059E99B}" type="presParOf" srcId="{BC15A355-D8AE-4C5E-B672-90CE540ADCC2}" destId="{DB3559B5-70D6-4D39-80C3-5E6B3A550FE6}" srcOrd="17" destOrd="0" presId="urn:microsoft.com/office/officeart/2005/8/layout/radial6"/>
    <dgm:cxn modelId="{A9A8C11C-2047-40A9-9A32-81A0D5B0ECE9}" type="presParOf" srcId="{BC15A355-D8AE-4C5E-B672-90CE540ADCC2}" destId="{821B0FC9-6C9E-4B0C-8551-B92C8403CBE9}"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00DE81-BD93-4BDE-9BB1-BDFA4D7198D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9A3602B9-4F6C-4E65-81FD-41DC9F182715}">
      <dgm:prSet phldrT="[Text]"/>
      <dgm:spPr/>
      <dgm:t>
        <a:bodyPr/>
        <a:lstStyle/>
        <a:p>
          <a:r>
            <a:rPr lang="de-DE" baseline="0" dirty="0">
              <a:solidFill>
                <a:schemeClr val="tx1">
                  <a:lumMod val="85000"/>
                  <a:lumOff val="15000"/>
                </a:schemeClr>
              </a:solidFill>
            </a:rPr>
            <a:t>Körperliche Aktivität</a:t>
          </a:r>
        </a:p>
      </dgm:t>
    </dgm:pt>
    <dgm:pt modelId="{D0EAB06C-A898-40B0-AD05-BAF10F18C11D}" type="parTrans" cxnId="{AB01B8B8-20B2-4A1E-AA84-D0D1ADBBEAB1}">
      <dgm:prSet/>
      <dgm:spPr/>
      <dgm:t>
        <a:bodyPr/>
        <a:lstStyle/>
        <a:p>
          <a:endParaRPr lang="de-DE" baseline="0">
            <a:solidFill>
              <a:schemeClr val="tx1">
                <a:lumMod val="85000"/>
                <a:lumOff val="15000"/>
              </a:schemeClr>
            </a:solidFill>
          </a:endParaRPr>
        </a:p>
      </dgm:t>
    </dgm:pt>
    <dgm:pt modelId="{93C035D7-7462-4E93-9B46-11A2D0922759}" type="sibTrans" cxnId="{AB01B8B8-20B2-4A1E-AA84-D0D1ADBBEAB1}">
      <dgm:prSet/>
      <dgm:spPr/>
      <dgm:t>
        <a:bodyPr/>
        <a:lstStyle/>
        <a:p>
          <a:endParaRPr lang="de-DE" baseline="0">
            <a:solidFill>
              <a:schemeClr val="tx1">
                <a:lumMod val="85000"/>
                <a:lumOff val="15000"/>
              </a:schemeClr>
            </a:solidFill>
          </a:endParaRPr>
        </a:p>
      </dgm:t>
    </dgm:pt>
    <dgm:pt modelId="{1CBBD6DD-E382-40C2-A607-FBA410C857B9}">
      <dgm:prSet phldrT="[Text]"/>
      <dgm:spPr/>
      <dgm:t>
        <a:bodyPr/>
        <a:lstStyle/>
        <a:p>
          <a:r>
            <a:rPr lang="de-DE" baseline="0" dirty="0">
              <a:solidFill>
                <a:schemeClr val="tx1">
                  <a:lumMod val="85000"/>
                  <a:lumOff val="15000"/>
                </a:schemeClr>
              </a:solidFill>
            </a:rPr>
            <a:t>Bewegungs-</a:t>
          </a:r>
        </a:p>
        <a:p>
          <a:r>
            <a:rPr lang="de-DE" baseline="0" dirty="0" err="1">
              <a:solidFill>
                <a:schemeClr val="tx1">
                  <a:lumMod val="85000"/>
                  <a:lumOff val="15000"/>
                </a:schemeClr>
              </a:solidFill>
            </a:rPr>
            <a:t>apparat</a:t>
          </a:r>
          <a:endParaRPr lang="de-DE" baseline="0" dirty="0">
            <a:solidFill>
              <a:schemeClr val="tx1">
                <a:lumMod val="85000"/>
                <a:lumOff val="15000"/>
              </a:schemeClr>
            </a:solidFill>
          </a:endParaRPr>
        </a:p>
      </dgm:t>
    </dgm:pt>
    <dgm:pt modelId="{77D8F143-2BCA-49DF-91BF-5EF3761F5632}" type="parTrans" cxnId="{E930170D-D9B3-44AE-BE9A-3DBAD6F855A4}">
      <dgm:prSet/>
      <dgm:spPr/>
      <dgm:t>
        <a:bodyPr/>
        <a:lstStyle/>
        <a:p>
          <a:endParaRPr lang="de-DE" baseline="0">
            <a:solidFill>
              <a:schemeClr val="tx1">
                <a:lumMod val="85000"/>
                <a:lumOff val="15000"/>
              </a:schemeClr>
            </a:solidFill>
          </a:endParaRPr>
        </a:p>
      </dgm:t>
    </dgm:pt>
    <dgm:pt modelId="{425178C6-2C80-4EB4-9D4F-B4ED51F6E43B}" type="sibTrans" cxnId="{E930170D-D9B3-44AE-BE9A-3DBAD6F855A4}">
      <dgm:prSet/>
      <dgm:spPr/>
      <dgm:t>
        <a:bodyPr/>
        <a:lstStyle/>
        <a:p>
          <a:endParaRPr lang="de-DE" baseline="0">
            <a:solidFill>
              <a:schemeClr val="tx1">
                <a:lumMod val="85000"/>
                <a:lumOff val="15000"/>
              </a:schemeClr>
            </a:solidFill>
          </a:endParaRPr>
        </a:p>
      </dgm:t>
    </dgm:pt>
    <dgm:pt modelId="{99FC56E9-C4FF-4B8E-B94D-181AD6957853}">
      <dgm:prSet phldrT="[Text]"/>
      <dgm:spPr/>
      <dgm:t>
        <a:bodyPr/>
        <a:lstStyle/>
        <a:p>
          <a:r>
            <a:rPr lang="de-DE" baseline="0" dirty="0" smtClean="0">
              <a:solidFill>
                <a:schemeClr val="tx1">
                  <a:lumMod val="85000"/>
                  <a:lumOff val="15000"/>
                </a:schemeClr>
              </a:solidFill>
            </a:rPr>
            <a:t>Hormone/</a:t>
          </a:r>
        </a:p>
        <a:p>
          <a:r>
            <a:rPr lang="de-DE" baseline="0" dirty="0" smtClean="0">
              <a:solidFill>
                <a:schemeClr val="tx1">
                  <a:lumMod val="85000"/>
                  <a:lumOff val="15000"/>
                </a:schemeClr>
              </a:solidFill>
            </a:rPr>
            <a:t>Nervensystem</a:t>
          </a:r>
          <a:endParaRPr lang="de-DE" baseline="0" dirty="0">
            <a:solidFill>
              <a:schemeClr val="tx1">
                <a:lumMod val="85000"/>
                <a:lumOff val="15000"/>
              </a:schemeClr>
            </a:solidFill>
          </a:endParaRPr>
        </a:p>
      </dgm:t>
    </dgm:pt>
    <dgm:pt modelId="{3F60B3E1-2716-4E6E-A611-DD25F99E6F1F}" type="parTrans" cxnId="{46F6E462-ABD4-4462-BD48-A5B2B2475FB2}">
      <dgm:prSet/>
      <dgm:spPr/>
      <dgm:t>
        <a:bodyPr/>
        <a:lstStyle/>
        <a:p>
          <a:endParaRPr lang="de-DE" baseline="0">
            <a:solidFill>
              <a:schemeClr val="tx1">
                <a:lumMod val="85000"/>
                <a:lumOff val="15000"/>
              </a:schemeClr>
            </a:solidFill>
          </a:endParaRPr>
        </a:p>
      </dgm:t>
    </dgm:pt>
    <dgm:pt modelId="{F1773387-7979-48B7-AB2E-7BA0DA8665FC}" type="sibTrans" cxnId="{46F6E462-ABD4-4462-BD48-A5B2B2475FB2}">
      <dgm:prSet/>
      <dgm:spPr/>
      <dgm:t>
        <a:bodyPr/>
        <a:lstStyle/>
        <a:p>
          <a:endParaRPr lang="de-DE" baseline="0">
            <a:solidFill>
              <a:schemeClr val="tx1">
                <a:lumMod val="85000"/>
                <a:lumOff val="15000"/>
              </a:schemeClr>
            </a:solidFill>
          </a:endParaRPr>
        </a:p>
      </dgm:t>
    </dgm:pt>
    <dgm:pt modelId="{7A8A947C-6069-4B16-9914-8DFECA030111}">
      <dgm:prSet phldrT="[Text]"/>
      <dgm:spPr/>
      <dgm:t>
        <a:bodyPr/>
        <a:lstStyle/>
        <a:p>
          <a:r>
            <a:rPr lang="de-DE" b="1" baseline="0" dirty="0">
              <a:solidFill>
                <a:schemeClr val="tx1">
                  <a:lumMod val="85000"/>
                  <a:lumOff val="15000"/>
                </a:schemeClr>
              </a:solidFill>
            </a:rPr>
            <a:t>Gefäße</a:t>
          </a:r>
          <a:endParaRPr lang="de-DE" baseline="0" dirty="0">
            <a:solidFill>
              <a:schemeClr val="tx1">
                <a:lumMod val="85000"/>
                <a:lumOff val="15000"/>
              </a:schemeClr>
            </a:solidFill>
          </a:endParaRPr>
        </a:p>
      </dgm:t>
    </dgm:pt>
    <dgm:pt modelId="{8BE7AB3F-88E5-4E4C-8C14-2BC427D780B7}" type="parTrans" cxnId="{947D96B3-2B7A-4C3E-9A78-4FEE55EAC2CD}">
      <dgm:prSet/>
      <dgm:spPr/>
      <dgm:t>
        <a:bodyPr/>
        <a:lstStyle/>
        <a:p>
          <a:endParaRPr lang="de-DE" baseline="0">
            <a:solidFill>
              <a:schemeClr val="tx1">
                <a:lumMod val="85000"/>
                <a:lumOff val="15000"/>
              </a:schemeClr>
            </a:solidFill>
          </a:endParaRPr>
        </a:p>
      </dgm:t>
    </dgm:pt>
    <dgm:pt modelId="{642297F5-7344-40EB-8859-5A3E6B60FEAD}" type="sibTrans" cxnId="{947D96B3-2B7A-4C3E-9A78-4FEE55EAC2CD}">
      <dgm:prSet/>
      <dgm:spPr/>
      <dgm:t>
        <a:bodyPr/>
        <a:lstStyle/>
        <a:p>
          <a:endParaRPr lang="de-DE" baseline="0">
            <a:solidFill>
              <a:schemeClr val="tx1">
                <a:lumMod val="85000"/>
                <a:lumOff val="15000"/>
              </a:schemeClr>
            </a:solidFill>
          </a:endParaRPr>
        </a:p>
      </dgm:t>
    </dgm:pt>
    <dgm:pt modelId="{68851DCB-33B7-470C-9B9D-7751B53526CA}">
      <dgm:prSet phldrT="[Text]"/>
      <dgm:spPr/>
      <dgm:t>
        <a:bodyPr/>
        <a:lstStyle/>
        <a:p>
          <a:r>
            <a:rPr lang="de-DE" b="1" baseline="0" dirty="0">
              <a:solidFill>
                <a:schemeClr val="tx1">
                  <a:lumMod val="85000"/>
                  <a:lumOff val="15000"/>
                </a:schemeClr>
              </a:solidFill>
            </a:rPr>
            <a:t>Herz</a:t>
          </a:r>
          <a:endParaRPr lang="de-DE" baseline="0" dirty="0">
            <a:solidFill>
              <a:schemeClr val="tx1">
                <a:lumMod val="85000"/>
                <a:lumOff val="15000"/>
              </a:schemeClr>
            </a:solidFill>
          </a:endParaRPr>
        </a:p>
      </dgm:t>
    </dgm:pt>
    <dgm:pt modelId="{B49C1C16-B132-4C3A-BBE2-C60AE4BEE19F}" type="parTrans" cxnId="{8F73EA04-6CD6-43D0-995D-EAA1A8DA7CED}">
      <dgm:prSet/>
      <dgm:spPr/>
      <dgm:t>
        <a:bodyPr/>
        <a:lstStyle/>
        <a:p>
          <a:endParaRPr lang="de-DE" baseline="0">
            <a:solidFill>
              <a:schemeClr val="tx1">
                <a:lumMod val="85000"/>
                <a:lumOff val="15000"/>
              </a:schemeClr>
            </a:solidFill>
          </a:endParaRPr>
        </a:p>
      </dgm:t>
    </dgm:pt>
    <dgm:pt modelId="{5B98FB30-741A-4CCC-81C6-7AB19DC363E0}" type="sibTrans" cxnId="{8F73EA04-6CD6-43D0-995D-EAA1A8DA7CED}">
      <dgm:prSet/>
      <dgm:spPr/>
      <dgm:t>
        <a:bodyPr/>
        <a:lstStyle/>
        <a:p>
          <a:endParaRPr lang="de-DE" baseline="0">
            <a:solidFill>
              <a:schemeClr val="tx1">
                <a:lumMod val="85000"/>
                <a:lumOff val="15000"/>
              </a:schemeClr>
            </a:solidFill>
          </a:endParaRPr>
        </a:p>
      </dgm:t>
    </dgm:pt>
    <dgm:pt modelId="{181AADED-34F0-44BC-B76A-837FE33FD970}">
      <dgm:prSet/>
      <dgm:spPr/>
      <dgm:t>
        <a:bodyPr/>
        <a:lstStyle/>
        <a:p>
          <a:r>
            <a:rPr lang="de-DE" baseline="0" dirty="0">
              <a:solidFill>
                <a:schemeClr val="tx1">
                  <a:lumMod val="85000"/>
                  <a:lumOff val="15000"/>
                </a:schemeClr>
              </a:solidFill>
            </a:rPr>
            <a:t>Energie-</a:t>
          </a:r>
          <a:br>
            <a:rPr lang="de-DE" baseline="0" dirty="0">
              <a:solidFill>
                <a:schemeClr val="tx1">
                  <a:lumMod val="85000"/>
                  <a:lumOff val="15000"/>
                </a:schemeClr>
              </a:solidFill>
            </a:rPr>
          </a:br>
          <a:r>
            <a:rPr lang="de-DE" baseline="0" dirty="0" err="1">
              <a:solidFill>
                <a:schemeClr val="tx1">
                  <a:lumMod val="85000"/>
                  <a:lumOff val="15000"/>
                </a:schemeClr>
              </a:solidFill>
            </a:rPr>
            <a:t>stoffwechsel</a:t>
          </a:r>
          <a:endParaRPr lang="de-DE" baseline="0" dirty="0">
            <a:solidFill>
              <a:schemeClr val="tx1">
                <a:lumMod val="85000"/>
                <a:lumOff val="15000"/>
              </a:schemeClr>
            </a:solidFill>
          </a:endParaRPr>
        </a:p>
      </dgm:t>
    </dgm:pt>
    <dgm:pt modelId="{B7DB377D-944C-40CA-A3AA-4C4506438684}" type="parTrans" cxnId="{6A65B5FF-0411-4497-AA53-799BC48B06BB}">
      <dgm:prSet/>
      <dgm:spPr/>
      <dgm:t>
        <a:bodyPr/>
        <a:lstStyle/>
        <a:p>
          <a:endParaRPr lang="de-DE" baseline="0">
            <a:solidFill>
              <a:schemeClr val="tx1">
                <a:lumMod val="85000"/>
                <a:lumOff val="15000"/>
              </a:schemeClr>
            </a:solidFill>
          </a:endParaRPr>
        </a:p>
      </dgm:t>
    </dgm:pt>
    <dgm:pt modelId="{F1A94137-D818-49C3-BB80-624024BE99BD}" type="sibTrans" cxnId="{6A65B5FF-0411-4497-AA53-799BC48B06BB}">
      <dgm:prSet/>
      <dgm:spPr/>
      <dgm:t>
        <a:bodyPr/>
        <a:lstStyle/>
        <a:p>
          <a:endParaRPr lang="de-DE" baseline="0">
            <a:solidFill>
              <a:schemeClr val="tx1">
                <a:lumMod val="85000"/>
                <a:lumOff val="15000"/>
              </a:schemeClr>
            </a:solidFill>
          </a:endParaRPr>
        </a:p>
      </dgm:t>
    </dgm:pt>
    <dgm:pt modelId="{B1A4F9E7-A299-40D6-B23D-A9703F273273}">
      <dgm:prSet/>
      <dgm:spPr/>
      <dgm:t>
        <a:bodyPr/>
        <a:lstStyle/>
        <a:p>
          <a:r>
            <a:rPr lang="de-DE" baseline="0" dirty="0">
              <a:solidFill>
                <a:schemeClr val="tx1">
                  <a:lumMod val="85000"/>
                  <a:lumOff val="15000"/>
                </a:schemeClr>
              </a:solidFill>
            </a:rPr>
            <a:t>Atmung</a:t>
          </a:r>
        </a:p>
      </dgm:t>
    </dgm:pt>
    <dgm:pt modelId="{52793AB8-4E89-4CAE-99D0-151976EE4508}" type="parTrans" cxnId="{C146C3F5-5363-43FF-83FB-C438F3286832}">
      <dgm:prSet/>
      <dgm:spPr/>
      <dgm:t>
        <a:bodyPr/>
        <a:lstStyle/>
        <a:p>
          <a:endParaRPr lang="de-DE" baseline="0">
            <a:solidFill>
              <a:schemeClr val="tx1">
                <a:lumMod val="85000"/>
                <a:lumOff val="15000"/>
              </a:schemeClr>
            </a:solidFill>
          </a:endParaRPr>
        </a:p>
      </dgm:t>
    </dgm:pt>
    <dgm:pt modelId="{D0D2BA21-729C-46DD-AF4E-B54355EFC73D}" type="sibTrans" cxnId="{C146C3F5-5363-43FF-83FB-C438F3286832}">
      <dgm:prSet/>
      <dgm:spPr/>
      <dgm:t>
        <a:bodyPr/>
        <a:lstStyle/>
        <a:p>
          <a:endParaRPr lang="de-DE" baseline="0">
            <a:solidFill>
              <a:schemeClr val="tx1">
                <a:lumMod val="85000"/>
                <a:lumOff val="15000"/>
              </a:schemeClr>
            </a:solidFill>
          </a:endParaRPr>
        </a:p>
      </dgm:t>
    </dgm:pt>
    <dgm:pt modelId="{BC15A355-D8AE-4C5E-B672-90CE540ADCC2}" type="pres">
      <dgm:prSet presAssocID="{9B00DE81-BD93-4BDE-9BB1-BDFA4D7198D9}" presName="Name0" presStyleCnt="0">
        <dgm:presLayoutVars>
          <dgm:chMax val="1"/>
          <dgm:dir/>
          <dgm:animLvl val="ctr"/>
          <dgm:resizeHandles val="exact"/>
        </dgm:presLayoutVars>
      </dgm:prSet>
      <dgm:spPr/>
      <dgm:t>
        <a:bodyPr/>
        <a:lstStyle/>
        <a:p>
          <a:endParaRPr lang="de-DE"/>
        </a:p>
      </dgm:t>
    </dgm:pt>
    <dgm:pt modelId="{E94676B4-3113-4506-95DD-244D04AB7A26}" type="pres">
      <dgm:prSet presAssocID="{9A3602B9-4F6C-4E65-81FD-41DC9F182715}" presName="centerShape" presStyleLbl="node0" presStyleIdx="0" presStyleCnt="1"/>
      <dgm:spPr/>
      <dgm:t>
        <a:bodyPr/>
        <a:lstStyle/>
        <a:p>
          <a:endParaRPr lang="de-DE"/>
        </a:p>
      </dgm:t>
    </dgm:pt>
    <dgm:pt modelId="{70E23179-DF40-4A83-9F26-84A3E92C6579}" type="pres">
      <dgm:prSet presAssocID="{1CBBD6DD-E382-40C2-A607-FBA410C857B9}" presName="node" presStyleLbl="node1" presStyleIdx="0" presStyleCnt="6" custScaleX="118629" custScaleY="118980">
        <dgm:presLayoutVars>
          <dgm:bulletEnabled val="1"/>
        </dgm:presLayoutVars>
      </dgm:prSet>
      <dgm:spPr/>
      <dgm:t>
        <a:bodyPr/>
        <a:lstStyle/>
        <a:p>
          <a:endParaRPr lang="de-DE"/>
        </a:p>
      </dgm:t>
    </dgm:pt>
    <dgm:pt modelId="{4400742A-00EB-46D6-BFF6-93F276A85784}" type="pres">
      <dgm:prSet presAssocID="{1CBBD6DD-E382-40C2-A607-FBA410C857B9}" presName="dummy" presStyleCnt="0"/>
      <dgm:spPr/>
    </dgm:pt>
    <dgm:pt modelId="{B6D6C56A-7071-458C-BD55-C17DA67BCFDB}" type="pres">
      <dgm:prSet presAssocID="{425178C6-2C80-4EB4-9D4F-B4ED51F6E43B}" presName="sibTrans" presStyleLbl="sibTrans2D1" presStyleIdx="0" presStyleCnt="6"/>
      <dgm:spPr/>
      <dgm:t>
        <a:bodyPr/>
        <a:lstStyle/>
        <a:p>
          <a:endParaRPr lang="de-DE"/>
        </a:p>
      </dgm:t>
    </dgm:pt>
    <dgm:pt modelId="{FF5FFC63-85E4-4871-BB4E-5095E00EB483}" type="pres">
      <dgm:prSet presAssocID="{181AADED-34F0-44BC-B76A-837FE33FD970}" presName="node" presStyleLbl="node1" presStyleIdx="1" presStyleCnt="6" custScaleX="118629" custScaleY="118980">
        <dgm:presLayoutVars>
          <dgm:bulletEnabled val="1"/>
        </dgm:presLayoutVars>
      </dgm:prSet>
      <dgm:spPr/>
      <dgm:t>
        <a:bodyPr/>
        <a:lstStyle/>
        <a:p>
          <a:endParaRPr lang="de-DE"/>
        </a:p>
      </dgm:t>
    </dgm:pt>
    <dgm:pt modelId="{E5F5159E-439F-49DE-9C20-9AA265D76962}" type="pres">
      <dgm:prSet presAssocID="{181AADED-34F0-44BC-B76A-837FE33FD970}" presName="dummy" presStyleCnt="0"/>
      <dgm:spPr/>
    </dgm:pt>
    <dgm:pt modelId="{377F8EFF-5FE9-4F7E-ACC1-F5B403BC0EE3}" type="pres">
      <dgm:prSet presAssocID="{F1A94137-D818-49C3-BB80-624024BE99BD}" presName="sibTrans" presStyleLbl="sibTrans2D1" presStyleIdx="1" presStyleCnt="6"/>
      <dgm:spPr/>
      <dgm:t>
        <a:bodyPr/>
        <a:lstStyle/>
        <a:p>
          <a:endParaRPr lang="de-DE"/>
        </a:p>
      </dgm:t>
    </dgm:pt>
    <dgm:pt modelId="{DCEA804C-A2C9-4D6F-ACA5-F8F7948898F8}" type="pres">
      <dgm:prSet presAssocID="{B1A4F9E7-A299-40D6-B23D-A9703F273273}" presName="node" presStyleLbl="node1" presStyleIdx="2" presStyleCnt="6" custScaleX="118629" custScaleY="118980">
        <dgm:presLayoutVars>
          <dgm:bulletEnabled val="1"/>
        </dgm:presLayoutVars>
      </dgm:prSet>
      <dgm:spPr/>
      <dgm:t>
        <a:bodyPr/>
        <a:lstStyle/>
        <a:p>
          <a:endParaRPr lang="de-DE"/>
        </a:p>
      </dgm:t>
    </dgm:pt>
    <dgm:pt modelId="{9608FF64-B8F1-461E-A551-FB12E6606C4A}" type="pres">
      <dgm:prSet presAssocID="{B1A4F9E7-A299-40D6-B23D-A9703F273273}" presName="dummy" presStyleCnt="0"/>
      <dgm:spPr/>
    </dgm:pt>
    <dgm:pt modelId="{D6ED0989-0FA7-4D1F-84CF-3C15C78C821D}" type="pres">
      <dgm:prSet presAssocID="{D0D2BA21-729C-46DD-AF4E-B54355EFC73D}" presName="sibTrans" presStyleLbl="sibTrans2D1" presStyleIdx="2" presStyleCnt="6"/>
      <dgm:spPr/>
      <dgm:t>
        <a:bodyPr/>
        <a:lstStyle/>
        <a:p>
          <a:endParaRPr lang="de-DE"/>
        </a:p>
      </dgm:t>
    </dgm:pt>
    <dgm:pt modelId="{7E74D181-FE98-466B-A371-E7007FB285AE}" type="pres">
      <dgm:prSet presAssocID="{99FC56E9-C4FF-4B8E-B94D-181AD6957853}" presName="node" presStyleLbl="node1" presStyleIdx="3" presStyleCnt="6" custScaleX="118629" custScaleY="118980">
        <dgm:presLayoutVars>
          <dgm:bulletEnabled val="1"/>
        </dgm:presLayoutVars>
      </dgm:prSet>
      <dgm:spPr/>
      <dgm:t>
        <a:bodyPr/>
        <a:lstStyle/>
        <a:p>
          <a:endParaRPr lang="de-DE"/>
        </a:p>
      </dgm:t>
    </dgm:pt>
    <dgm:pt modelId="{188704BB-E64E-4D8E-9AA0-DC502CC8A55C}" type="pres">
      <dgm:prSet presAssocID="{99FC56E9-C4FF-4B8E-B94D-181AD6957853}" presName="dummy" presStyleCnt="0"/>
      <dgm:spPr/>
    </dgm:pt>
    <dgm:pt modelId="{FFB9979D-AFEE-4377-B82A-C2A180F75AC3}" type="pres">
      <dgm:prSet presAssocID="{F1773387-7979-48B7-AB2E-7BA0DA8665FC}" presName="sibTrans" presStyleLbl="sibTrans2D1" presStyleIdx="3" presStyleCnt="6"/>
      <dgm:spPr/>
      <dgm:t>
        <a:bodyPr/>
        <a:lstStyle/>
        <a:p>
          <a:endParaRPr lang="de-DE"/>
        </a:p>
      </dgm:t>
    </dgm:pt>
    <dgm:pt modelId="{BC224EF4-542F-45A7-AE0B-6A2B5556457F}" type="pres">
      <dgm:prSet presAssocID="{7A8A947C-6069-4B16-9914-8DFECA030111}" presName="node" presStyleLbl="node1" presStyleIdx="4" presStyleCnt="6" custScaleX="118629" custScaleY="118980">
        <dgm:presLayoutVars>
          <dgm:bulletEnabled val="1"/>
        </dgm:presLayoutVars>
      </dgm:prSet>
      <dgm:spPr/>
      <dgm:t>
        <a:bodyPr/>
        <a:lstStyle/>
        <a:p>
          <a:endParaRPr lang="de-DE"/>
        </a:p>
      </dgm:t>
    </dgm:pt>
    <dgm:pt modelId="{330B7D04-CFC8-4FB8-8CC7-46F74C329833}" type="pres">
      <dgm:prSet presAssocID="{7A8A947C-6069-4B16-9914-8DFECA030111}" presName="dummy" presStyleCnt="0"/>
      <dgm:spPr/>
    </dgm:pt>
    <dgm:pt modelId="{9B075055-3A0A-4D50-A60D-150F0E27F2B6}" type="pres">
      <dgm:prSet presAssocID="{642297F5-7344-40EB-8859-5A3E6B60FEAD}" presName="sibTrans" presStyleLbl="sibTrans2D1" presStyleIdx="4" presStyleCnt="6"/>
      <dgm:spPr/>
      <dgm:t>
        <a:bodyPr/>
        <a:lstStyle/>
        <a:p>
          <a:endParaRPr lang="de-DE"/>
        </a:p>
      </dgm:t>
    </dgm:pt>
    <dgm:pt modelId="{A67160BB-C86A-4C95-B389-CBFF60049606}" type="pres">
      <dgm:prSet presAssocID="{68851DCB-33B7-470C-9B9D-7751B53526CA}" presName="node" presStyleLbl="node1" presStyleIdx="5" presStyleCnt="6" custScaleX="118629" custScaleY="118980">
        <dgm:presLayoutVars>
          <dgm:bulletEnabled val="1"/>
        </dgm:presLayoutVars>
      </dgm:prSet>
      <dgm:spPr/>
      <dgm:t>
        <a:bodyPr/>
        <a:lstStyle/>
        <a:p>
          <a:endParaRPr lang="de-DE"/>
        </a:p>
      </dgm:t>
    </dgm:pt>
    <dgm:pt modelId="{DB3559B5-70D6-4D39-80C3-5E6B3A550FE6}" type="pres">
      <dgm:prSet presAssocID="{68851DCB-33B7-470C-9B9D-7751B53526CA}" presName="dummy" presStyleCnt="0"/>
      <dgm:spPr/>
    </dgm:pt>
    <dgm:pt modelId="{821B0FC9-6C9E-4B0C-8551-B92C8403CBE9}" type="pres">
      <dgm:prSet presAssocID="{5B98FB30-741A-4CCC-81C6-7AB19DC363E0}" presName="sibTrans" presStyleLbl="sibTrans2D1" presStyleIdx="5" presStyleCnt="6"/>
      <dgm:spPr/>
      <dgm:t>
        <a:bodyPr/>
        <a:lstStyle/>
        <a:p>
          <a:endParaRPr lang="de-DE"/>
        </a:p>
      </dgm:t>
    </dgm:pt>
  </dgm:ptLst>
  <dgm:cxnLst>
    <dgm:cxn modelId="{7580F3B3-6F31-480D-B191-8A681AFFD55D}" type="presOf" srcId="{9A3602B9-4F6C-4E65-81FD-41DC9F182715}" destId="{E94676B4-3113-4506-95DD-244D04AB7A26}" srcOrd="0" destOrd="0" presId="urn:microsoft.com/office/officeart/2005/8/layout/radial6"/>
    <dgm:cxn modelId="{AB01B8B8-20B2-4A1E-AA84-D0D1ADBBEAB1}" srcId="{9B00DE81-BD93-4BDE-9BB1-BDFA4D7198D9}" destId="{9A3602B9-4F6C-4E65-81FD-41DC9F182715}" srcOrd="0" destOrd="0" parTransId="{D0EAB06C-A898-40B0-AD05-BAF10F18C11D}" sibTransId="{93C035D7-7462-4E93-9B46-11A2D0922759}"/>
    <dgm:cxn modelId="{8F6C3606-5E9F-4E23-9911-78245C37F958}" type="presOf" srcId="{9B00DE81-BD93-4BDE-9BB1-BDFA4D7198D9}" destId="{BC15A355-D8AE-4C5E-B672-90CE540ADCC2}" srcOrd="0" destOrd="0" presId="urn:microsoft.com/office/officeart/2005/8/layout/radial6"/>
    <dgm:cxn modelId="{85D1D02F-8A1D-41A6-90FA-F7C5B0AD5547}" type="presOf" srcId="{425178C6-2C80-4EB4-9D4F-B4ED51F6E43B}" destId="{B6D6C56A-7071-458C-BD55-C17DA67BCFDB}" srcOrd="0" destOrd="0" presId="urn:microsoft.com/office/officeart/2005/8/layout/radial6"/>
    <dgm:cxn modelId="{6A65B5FF-0411-4497-AA53-799BC48B06BB}" srcId="{9A3602B9-4F6C-4E65-81FD-41DC9F182715}" destId="{181AADED-34F0-44BC-B76A-837FE33FD970}" srcOrd="1" destOrd="0" parTransId="{B7DB377D-944C-40CA-A3AA-4C4506438684}" sibTransId="{F1A94137-D818-49C3-BB80-624024BE99BD}"/>
    <dgm:cxn modelId="{2F064214-CCCB-4EF1-BD7E-E52F46D2EBAD}" type="presOf" srcId="{B1A4F9E7-A299-40D6-B23D-A9703F273273}" destId="{DCEA804C-A2C9-4D6F-ACA5-F8F7948898F8}" srcOrd="0" destOrd="0" presId="urn:microsoft.com/office/officeart/2005/8/layout/radial6"/>
    <dgm:cxn modelId="{C146C3F5-5363-43FF-83FB-C438F3286832}" srcId="{9A3602B9-4F6C-4E65-81FD-41DC9F182715}" destId="{B1A4F9E7-A299-40D6-B23D-A9703F273273}" srcOrd="2" destOrd="0" parTransId="{52793AB8-4E89-4CAE-99D0-151976EE4508}" sibTransId="{D0D2BA21-729C-46DD-AF4E-B54355EFC73D}"/>
    <dgm:cxn modelId="{65AFE339-0FC9-4E4F-8A6D-FA77A1A08584}" type="presOf" srcId="{642297F5-7344-40EB-8859-5A3E6B60FEAD}" destId="{9B075055-3A0A-4D50-A60D-150F0E27F2B6}" srcOrd="0" destOrd="0" presId="urn:microsoft.com/office/officeart/2005/8/layout/radial6"/>
    <dgm:cxn modelId="{947D96B3-2B7A-4C3E-9A78-4FEE55EAC2CD}" srcId="{9A3602B9-4F6C-4E65-81FD-41DC9F182715}" destId="{7A8A947C-6069-4B16-9914-8DFECA030111}" srcOrd="4" destOrd="0" parTransId="{8BE7AB3F-88E5-4E4C-8C14-2BC427D780B7}" sibTransId="{642297F5-7344-40EB-8859-5A3E6B60FEAD}"/>
    <dgm:cxn modelId="{8F73EA04-6CD6-43D0-995D-EAA1A8DA7CED}" srcId="{9A3602B9-4F6C-4E65-81FD-41DC9F182715}" destId="{68851DCB-33B7-470C-9B9D-7751B53526CA}" srcOrd="5" destOrd="0" parTransId="{B49C1C16-B132-4C3A-BBE2-C60AE4BEE19F}" sibTransId="{5B98FB30-741A-4CCC-81C6-7AB19DC363E0}"/>
    <dgm:cxn modelId="{71023444-96BF-4E15-88A5-F2ECAF2FB60D}" type="presOf" srcId="{5B98FB30-741A-4CCC-81C6-7AB19DC363E0}" destId="{821B0FC9-6C9E-4B0C-8551-B92C8403CBE9}" srcOrd="0" destOrd="0" presId="urn:microsoft.com/office/officeart/2005/8/layout/radial6"/>
    <dgm:cxn modelId="{A25C4D40-E63A-4D2B-ACF7-308A9C4C20F8}" type="presOf" srcId="{F1A94137-D818-49C3-BB80-624024BE99BD}" destId="{377F8EFF-5FE9-4F7E-ACC1-F5B403BC0EE3}" srcOrd="0" destOrd="0" presId="urn:microsoft.com/office/officeart/2005/8/layout/radial6"/>
    <dgm:cxn modelId="{0632C830-FE9D-46BA-9BC0-0F00C3D53C89}" type="presOf" srcId="{F1773387-7979-48B7-AB2E-7BA0DA8665FC}" destId="{FFB9979D-AFEE-4377-B82A-C2A180F75AC3}" srcOrd="0" destOrd="0" presId="urn:microsoft.com/office/officeart/2005/8/layout/radial6"/>
    <dgm:cxn modelId="{E930170D-D9B3-44AE-BE9A-3DBAD6F855A4}" srcId="{9A3602B9-4F6C-4E65-81FD-41DC9F182715}" destId="{1CBBD6DD-E382-40C2-A607-FBA410C857B9}" srcOrd="0" destOrd="0" parTransId="{77D8F143-2BCA-49DF-91BF-5EF3761F5632}" sibTransId="{425178C6-2C80-4EB4-9D4F-B4ED51F6E43B}"/>
    <dgm:cxn modelId="{C431B44C-D2CF-4A67-BC31-BAA229251921}" type="presOf" srcId="{181AADED-34F0-44BC-B76A-837FE33FD970}" destId="{FF5FFC63-85E4-4871-BB4E-5095E00EB483}" srcOrd="0" destOrd="0" presId="urn:microsoft.com/office/officeart/2005/8/layout/radial6"/>
    <dgm:cxn modelId="{CC88FC42-2355-4321-98AE-4AF7A141A841}" type="presOf" srcId="{D0D2BA21-729C-46DD-AF4E-B54355EFC73D}" destId="{D6ED0989-0FA7-4D1F-84CF-3C15C78C821D}" srcOrd="0" destOrd="0" presId="urn:microsoft.com/office/officeart/2005/8/layout/radial6"/>
    <dgm:cxn modelId="{46F6E462-ABD4-4462-BD48-A5B2B2475FB2}" srcId="{9A3602B9-4F6C-4E65-81FD-41DC9F182715}" destId="{99FC56E9-C4FF-4B8E-B94D-181AD6957853}" srcOrd="3" destOrd="0" parTransId="{3F60B3E1-2716-4E6E-A611-DD25F99E6F1F}" sibTransId="{F1773387-7979-48B7-AB2E-7BA0DA8665FC}"/>
    <dgm:cxn modelId="{4EC13E0B-1206-44CB-A0B7-1DD732C3AB57}" type="presOf" srcId="{99FC56E9-C4FF-4B8E-B94D-181AD6957853}" destId="{7E74D181-FE98-466B-A371-E7007FB285AE}" srcOrd="0" destOrd="0" presId="urn:microsoft.com/office/officeart/2005/8/layout/radial6"/>
    <dgm:cxn modelId="{78E9999A-0483-42AC-BB21-CAEB28AD3D73}" type="presOf" srcId="{68851DCB-33B7-470C-9B9D-7751B53526CA}" destId="{A67160BB-C86A-4C95-B389-CBFF60049606}" srcOrd="0" destOrd="0" presId="urn:microsoft.com/office/officeart/2005/8/layout/radial6"/>
    <dgm:cxn modelId="{2EC26F17-C79F-4691-87DF-F16749376E72}" type="presOf" srcId="{1CBBD6DD-E382-40C2-A607-FBA410C857B9}" destId="{70E23179-DF40-4A83-9F26-84A3E92C6579}" srcOrd="0" destOrd="0" presId="urn:microsoft.com/office/officeart/2005/8/layout/radial6"/>
    <dgm:cxn modelId="{DEA20FCE-A561-4B09-A204-D9C4EDE7BD37}" type="presOf" srcId="{7A8A947C-6069-4B16-9914-8DFECA030111}" destId="{BC224EF4-542F-45A7-AE0B-6A2B5556457F}" srcOrd="0" destOrd="0" presId="urn:microsoft.com/office/officeart/2005/8/layout/radial6"/>
    <dgm:cxn modelId="{17B27865-D8AD-418B-834A-05DB84827B5A}" type="presParOf" srcId="{BC15A355-D8AE-4C5E-B672-90CE540ADCC2}" destId="{E94676B4-3113-4506-95DD-244D04AB7A26}" srcOrd="0" destOrd="0" presId="urn:microsoft.com/office/officeart/2005/8/layout/radial6"/>
    <dgm:cxn modelId="{539D9FD1-A5D6-46A9-9A95-580470E50D3F}" type="presParOf" srcId="{BC15A355-D8AE-4C5E-B672-90CE540ADCC2}" destId="{70E23179-DF40-4A83-9F26-84A3E92C6579}" srcOrd="1" destOrd="0" presId="urn:microsoft.com/office/officeart/2005/8/layout/radial6"/>
    <dgm:cxn modelId="{2AEBF244-2760-4E30-929B-5EA4EFD0A7A4}" type="presParOf" srcId="{BC15A355-D8AE-4C5E-B672-90CE540ADCC2}" destId="{4400742A-00EB-46D6-BFF6-93F276A85784}" srcOrd="2" destOrd="0" presId="urn:microsoft.com/office/officeart/2005/8/layout/radial6"/>
    <dgm:cxn modelId="{3D2BC891-073A-411F-A303-457AF0AB4CAE}" type="presParOf" srcId="{BC15A355-D8AE-4C5E-B672-90CE540ADCC2}" destId="{B6D6C56A-7071-458C-BD55-C17DA67BCFDB}" srcOrd="3" destOrd="0" presId="urn:microsoft.com/office/officeart/2005/8/layout/radial6"/>
    <dgm:cxn modelId="{C0D8DC5A-950A-4474-AD56-61121F6BDBDD}" type="presParOf" srcId="{BC15A355-D8AE-4C5E-B672-90CE540ADCC2}" destId="{FF5FFC63-85E4-4871-BB4E-5095E00EB483}" srcOrd="4" destOrd="0" presId="urn:microsoft.com/office/officeart/2005/8/layout/radial6"/>
    <dgm:cxn modelId="{4FA6AD7C-3C97-4EE2-BC08-5ECE3F4E9C10}" type="presParOf" srcId="{BC15A355-D8AE-4C5E-B672-90CE540ADCC2}" destId="{E5F5159E-439F-49DE-9C20-9AA265D76962}" srcOrd="5" destOrd="0" presId="urn:microsoft.com/office/officeart/2005/8/layout/radial6"/>
    <dgm:cxn modelId="{735C16FC-8A83-4206-96F2-113DD2BCEE1C}" type="presParOf" srcId="{BC15A355-D8AE-4C5E-B672-90CE540ADCC2}" destId="{377F8EFF-5FE9-4F7E-ACC1-F5B403BC0EE3}" srcOrd="6" destOrd="0" presId="urn:microsoft.com/office/officeart/2005/8/layout/radial6"/>
    <dgm:cxn modelId="{4B65B8E9-7487-4E62-8389-4FBA68F8E094}" type="presParOf" srcId="{BC15A355-D8AE-4C5E-B672-90CE540ADCC2}" destId="{DCEA804C-A2C9-4D6F-ACA5-F8F7948898F8}" srcOrd="7" destOrd="0" presId="urn:microsoft.com/office/officeart/2005/8/layout/radial6"/>
    <dgm:cxn modelId="{0F2576B4-71FD-4B32-8AA4-5C099F84F579}" type="presParOf" srcId="{BC15A355-D8AE-4C5E-B672-90CE540ADCC2}" destId="{9608FF64-B8F1-461E-A551-FB12E6606C4A}" srcOrd="8" destOrd="0" presId="urn:microsoft.com/office/officeart/2005/8/layout/radial6"/>
    <dgm:cxn modelId="{635399F6-DDB9-4FFA-801C-A1A05E38E56C}" type="presParOf" srcId="{BC15A355-D8AE-4C5E-B672-90CE540ADCC2}" destId="{D6ED0989-0FA7-4D1F-84CF-3C15C78C821D}" srcOrd="9" destOrd="0" presId="urn:microsoft.com/office/officeart/2005/8/layout/radial6"/>
    <dgm:cxn modelId="{DF5CEC3C-AE20-4F4B-8775-1DD704C0BC40}" type="presParOf" srcId="{BC15A355-D8AE-4C5E-B672-90CE540ADCC2}" destId="{7E74D181-FE98-466B-A371-E7007FB285AE}" srcOrd="10" destOrd="0" presId="urn:microsoft.com/office/officeart/2005/8/layout/radial6"/>
    <dgm:cxn modelId="{21E0033D-5E33-4FD6-AEBD-98D1F0A336A9}" type="presParOf" srcId="{BC15A355-D8AE-4C5E-B672-90CE540ADCC2}" destId="{188704BB-E64E-4D8E-9AA0-DC502CC8A55C}" srcOrd="11" destOrd="0" presId="urn:microsoft.com/office/officeart/2005/8/layout/radial6"/>
    <dgm:cxn modelId="{BA921662-37FD-4AA9-A1C0-A7E8F129784F}" type="presParOf" srcId="{BC15A355-D8AE-4C5E-B672-90CE540ADCC2}" destId="{FFB9979D-AFEE-4377-B82A-C2A180F75AC3}" srcOrd="12" destOrd="0" presId="urn:microsoft.com/office/officeart/2005/8/layout/radial6"/>
    <dgm:cxn modelId="{05EA9B3C-643F-4D1E-811C-8EB891346FB5}" type="presParOf" srcId="{BC15A355-D8AE-4C5E-B672-90CE540ADCC2}" destId="{BC224EF4-542F-45A7-AE0B-6A2B5556457F}" srcOrd="13" destOrd="0" presId="urn:microsoft.com/office/officeart/2005/8/layout/radial6"/>
    <dgm:cxn modelId="{E045BAEB-CB31-4483-ACC1-D6F24FEE6FA0}" type="presParOf" srcId="{BC15A355-D8AE-4C5E-B672-90CE540ADCC2}" destId="{330B7D04-CFC8-4FB8-8CC7-46F74C329833}" srcOrd="14" destOrd="0" presId="urn:microsoft.com/office/officeart/2005/8/layout/radial6"/>
    <dgm:cxn modelId="{E695A32F-0EAE-431E-918B-9EF86E0BE310}" type="presParOf" srcId="{BC15A355-D8AE-4C5E-B672-90CE540ADCC2}" destId="{9B075055-3A0A-4D50-A60D-150F0E27F2B6}" srcOrd="15" destOrd="0" presId="urn:microsoft.com/office/officeart/2005/8/layout/radial6"/>
    <dgm:cxn modelId="{B8EA6A72-FD4B-4018-B053-40751D5CA0AC}" type="presParOf" srcId="{BC15A355-D8AE-4C5E-B672-90CE540ADCC2}" destId="{A67160BB-C86A-4C95-B389-CBFF60049606}" srcOrd="16" destOrd="0" presId="urn:microsoft.com/office/officeart/2005/8/layout/radial6"/>
    <dgm:cxn modelId="{D4F0A8F8-1931-45B1-BEEB-63A22059E99B}" type="presParOf" srcId="{BC15A355-D8AE-4C5E-B672-90CE540ADCC2}" destId="{DB3559B5-70D6-4D39-80C3-5E6B3A550FE6}" srcOrd="17" destOrd="0" presId="urn:microsoft.com/office/officeart/2005/8/layout/radial6"/>
    <dgm:cxn modelId="{A9A8C11C-2047-40A9-9A32-81A0D5B0ECE9}" type="presParOf" srcId="{BC15A355-D8AE-4C5E-B672-90CE540ADCC2}" destId="{821B0FC9-6C9E-4B0C-8551-B92C8403CBE9}"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00DE81-BD93-4BDE-9BB1-BDFA4D7198D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9A3602B9-4F6C-4E65-81FD-41DC9F182715}">
      <dgm:prSet phldrT="[Text]"/>
      <dgm:spPr/>
      <dgm:t>
        <a:bodyPr/>
        <a:lstStyle/>
        <a:p>
          <a:r>
            <a:rPr lang="de-DE" baseline="0" dirty="0">
              <a:solidFill>
                <a:schemeClr val="tx1">
                  <a:lumMod val="85000"/>
                  <a:lumOff val="15000"/>
                </a:schemeClr>
              </a:solidFill>
            </a:rPr>
            <a:t>Körperliche Aktivität</a:t>
          </a:r>
        </a:p>
      </dgm:t>
    </dgm:pt>
    <dgm:pt modelId="{D0EAB06C-A898-40B0-AD05-BAF10F18C11D}" type="parTrans" cxnId="{AB01B8B8-20B2-4A1E-AA84-D0D1ADBBEAB1}">
      <dgm:prSet/>
      <dgm:spPr/>
      <dgm:t>
        <a:bodyPr/>
        <a:lstStyle/>
        <a:p>
          <a:endParaRPr lang="de-DE" baseline="0">
            <a:solidFill>
              <a:schemeClr val="tx1">
                <a:lumMod val="85000"/>
                <a:lumOff val="15000"/>
              </a:schemeClr>
            </a:solidFill>
          </a:endParaRPr>
        </a:p>
      </dgm:t>
    </dgm:pt>
    <dgm:pt modelId="{93C035D7-7462-4E93-9B46-11A2D0922759}" type="sibTrans" cxnId="{AB01B8B8-20B2-4A1E-AA84-D0D1ADBBEAB1}">
      <dgm:prSet/>
      <dgm:spPr/>
      <dgm:t>
        <a:bodyPr/>
        <a:lstStyle/>
        <a:p>
          <a:endParaRPr lang="de-DE" baseline="0">
            <a:solidFill>
              <a:schemeClr val="tx1">
                <a:lumMod val="85000"/>
                <a:lumOff val="15000"/>
              </a:schemeClr>
            </a:solidFill>
          </a:endParaRPr>
        </a:p>
      </dgm:t>
    </dgm:pt>
    <dgm:pt modelId="{1CBBD6DD-E382-40C2-A607-FBA410C857B9}">
      <dgm:prSet phldrT="[Text]"/>
      <dgm:spPr/>
      <dgm:t>
        <a:bodyPr/>
        <a:lstStyle/>
        <a:p>
          <a:r>
            <a:rPr lang="de-DE" baseline="0" dirty="0">
              <a:solidFill>
                <a:schemeClr val="tx1">
                  <a:lumMod val="85000"/>
                  <a:lumOff val="15000"/>
                </a:schemeClr>
              </a:solidFill>
            </a:rPr>
            <a:t>Bewegungs-</a:t>
          </a:r>
        </a:p>
        <a:p>
          <a:r>
            <a:rPr lang="de-DE" baseline="0" dirty="0" err="1">
              <a:solidFill>
                <a:schemeClr val="tx1">
                  <a:lumMod val="85000"/>
                  <a:lumOff val="15000"/>
                </a:schemeClr>
              </a:solidFill>
            </a:rPr>
            <a:t>apparat</a:t>
          </a:r>
          <a:endParaRPr lang="de-DE" baseline="0" dirty="0">
            <a:solidFill>
              <a:schemeClr val="tx1">
                <a:lumMod val="85000"/>
                <a:lumOff val="15000"/>
              </a:schemeClr>
            </a:solidFill>
          </a:endParaRPr>
        </a:p>
      </dgm:t>
    </dgm:pt>
    <dgm:pt modelId="{77D8F143-2BCA-49DF-91BF-5EF3761F5632}" type="parTrans" cxnId="{E930170D-D9B3-44AE-BE9A-3DBAD6F855A4}">
      <dgm:prSet/>
      <dgm:spPr/>
      <dgm:t>
        <a:bodyPr/>
        <a:lstStyle/>
        <a:p>
          <a:endParaRPr lang="de-DE" baseline="0">
            <a:solidFill>
              <a:schemeClr val="tx1">
                <a:lumMod val="85000"/>
                <a:lumOff val="15000"/>
              </a:schemeClr>
            </a:solidFill>
          </a:endParaRPr>
        </a:p>
      </dgm:t>
    </dgm:pt>
    <dgm:pt modelId="{425178C6-2C80-4EB4-9D4F-B4ED51F6E43B}" type="sibTrans" cxnId="{E930170D-D9B3-44AE-BE9A-3DBAD6F855A4}">
      <dgm:prSet/>
      <dgm:spPr/>
      <dgm:t>
        <a:bodyPr/>
        <a:lstStyle/>
        <a:p>
          <a:endParaRPr lang="de-DE" baseline="0">
            <a:solidFill>
              <a:schemeClr val="tx1">
                <a:lumMod val="85000"/>
                <a:lumOff val="15000"/>
              </a:schemeClr>
            </a:solidFill>
          </a:endParaRPr>
        </a:p>
      </dgm:t>
    </dgm:pt>
    <dgm:pt modelId="{99FC56E9-C4FF-4B8E-B94D-181AD6957853}">
      <dgm:prSet phldrT="[Text]"/>
      <dgm:spPr/>
      <dgm:t>
        <a:bodyPr/>
        <a:lstStyle/>
        <a:p>
          <a:r>
            <a:rPr lang="de-DE" baseline="0" dirty="0" smtClean="0">
              <a:solidFill>
                <a:schemeClr val="tx1">
                  <a:lumMod val="85000"/>
                  <a:lumOff val="15000"/>
                </a:schemeClr>
              </a:solidFill>
            </a:rPr>
            <a:t>Hormone/</a:t>
          </a:r>
        </a:p>
        <a:p>
          <a:r>
            <a:rPr lang="de-DE" baseline="0" dirty="0" smtClean="0">
              <a:solidFill>
                <a:schemeClr val="tx1">
                  <a:lumMod val="85000"/>
                  <a:lumOff val="15000"/>
                </a:schemeClr>
              </a:solidFill>
            </a:rPr>
            <a:t>Nervensystem</a:t>
          </a:r>
          <a:endParaRPr lang="de-DE" baseline="0" dirty="0">
            <a:solidFill>
              <a:schemeClr val="tx1">
                <a:lumMod val="85000"/>
                <a:lumOff val="15000"/>
              </a:schemeClr>
            </a:solidFill>
          </a:endParaRPr>
        </a:p>
      </dgm:t>
    </dgm:pt>
    <dgm:pt modelId="{3F60B3E1-2716-4E6E-A611-DD25F99E6F1F}" type="parTrans" cxnId="{46F6E462-ABD4-4462-BD48-A5B2B2475FB2}">
      <dgm:prSet/>
      <dgm:spPr/>
      <dgm:t>
        <a:bodyPr/>
        <a:lstStyle/>
        <a:p>
          <a:endParaRPr lang="de-DE" baseline="0">
            <a:solidFill>
              <a:schemeClr val="tx1">
                <a:lumMod val="85000"/>
                <a:lumOff val="15000"/>
              </a:schemeClr>
            </a:solidFill>
          </a:endParaRPr>
        </a:p>
      </dgm:t>
    </dgm:pt>
    <dgm:pt modelId="{F1773387-7979-48B7-AB2E-7BA0DA8665FC}" type="sibTrans" cxnId="{46F6E462-ABD4-4462-BD48-A5B2B2475FB2}">
      <dgm:prSet/>
      <dgm:spPr/>
      <dgm:t>
        <a:bodyPr/>
        <a:lstStyle/>
        <a:p>
          <a:endParaRPr lang="de-DE" baseline="0">
            <a:solidFill>
              <a:schemeClr val="tx1">
                <a:lumMod val="85000"/>
                <a:lumOff val="15000"/>
              </a:schemeClr>
            </a:solidFill>
          </a:endParaRPr>
        </a:p>
      </dgm:t>
    </dgm:pt>
    <dgm:pt modelId="{7A8A947C-6069-4B16-9914-8DFECA030111}">
      <dgm:prSet phldrT="[Text]"/>
      <dgm:spPr/>
      <dgm:t>
        <a:bodyPr/>
        <a:lstStyle/>
        <a:p>
          <a:r>
            <a:rPr lang="de-DE" b="1" baseline="0" dirty="0">
              <a:solidFill>
                <a:schemeClr val="tx1">
                  <a:lumMod val="85000"/>
                  <a:lumOff val="15000"/>
                </a:schemeClr>
              </a:solidFill>
            </a:rPr>
            <a:t>Gefäße</a:t>
          </a:r>
          <a:endParaRPr lang="de-DE" baseline="0" dirty="0">
            <a:solidFill>
              <a:schemeClr val="tx1">
                <a:lumMod val="85000"/>
                <a:lumOff val="15000"/>
              </a:schemeClr>
            </a:solidFill>
          </a:endParaRPr>
        </a:p>
      </dgm:t>
    </dgm:pt>
    <dgm:pt modelId="{8BE7AB3F-88E5-4E4C-8C14-2BC427D780B7}" type="parTrans" cxnId="{947D96B3-2B7A-4C3E-9A78-4FEE55EAC2CD}">
      <dgm:prSet/>
      <dgm:spPr/>
      <dgm:t>
        <a:bodyPr/>
        <a:lstStyle/>
        <a:p>
          <a:endParaRPr lang="de-DE" baseline="0">
            <a:solidFill>
              <a:schemeClr val="tx1">
                <a:lumMod val="85000"/>
                <a:lumOff val="15000"/>
              </a:schemeClr>
            </a:solidFill>
          </a:endParaRPr>
        </a:p>
      </dgm:t>
    </dgm:pt>
    <dgm:pt modelId="{642297F5-7344-40EB-8859-5A3E6B60FEAD}" type="sibTrans" cxnId="{947D96B3-2B7A-4C3E-9A78-4FEE55EAC2CD}">
      <dgm:prSet/>
      <dgm:spPr/>
      <dgm:t>
        <a:bodyPr/>
        <a:lstStyle/>
        <a:p>
          <a:endParaRPr lang="de-DE" baseline="0">
            <a:solidFill>
              <a:schemeClr val="tx1">
                <a:lumMod val="85000"/>
                <a:lumOff val="15000"/>
              </a:schemeClr>
            </a:solidFill>
          </a:endParaRPr>
        </a:p>
      </dgm:t>
    </dgm:pt>
    <dgm:pt modelId="{68851DCB-33B7-470C-9B9D-7751B53526CA}">
      <dgm:prSet phldrT="[Text]"/>
      <dgm:spPr>
        <a:ln w="76200">
          <a:solidFill>
            <a:schemeClr val="accent1">
              <a:lumMod val="50000"/>
            </a:schemeClr>
          </a:solidFill>
        </a:ln>
      </dgm:spPr>
      <dgm:t>
        <a:bodyPr/>
        <a:lstStyle/>
        <a:p>
          <a:r>
            <a:rPr lang="de-DE" b="1" baseline="0" dirty="0">
              <a:solidFill>
                <a:schemeClr val="tx1">
                  <a:lumMod val="85000"/>
                  <a:lumOff val="15000"/>
                </a:schemeClr>
              </a:solidFill>
            </a:rPr>
            <a:t>Herz</a:t>
          </a:r>
          <a:endParaRPr lang="de-DE" baseline="0" dirty="0">
            <a:solidFill>
              <a:schemeClr val="tx1">
                <a:lumMod val="85000"/>
                <a:lumOff val="15000"/>
              </a:schemeClr>
            </a:solidFill>
          </a:endParaRPr>
        </a:p>
      </dgm:t>
    </dgm:pt>
    <dgm:pt modelId="{B49C1C16-B132-4C3A-BBE2-C60AE4BEE19F}" type="parTrans" cxnId="{8F73EA04-6CD6-43D0-995D-EAA1A8DA7CED}">
      <dgm:prSet/>
      <dgm:spPr/>
      <dgm:t>
        <a:bodyPr/>
        <a:lstStyle/>
        <a:p>
          <a:endParaRPr lang="de-DE" baseline="0">
            <a:solidFill>
              <a:schemeClr val="tx1">
                <a:lumMod val="85000"/>
                <a:lumOff val="15000"/>
              </a:schemeClr>
            </a:solidFill>
          </a:endParaRPr>
        </a:p>
      </dgm:t>
    </dgm:pt>
    <dgm:pt modelId="{5B98FB30-741A-4CCC-81C6-7AB19DC363E0}" type="sibTrans" cxnId="{8F73EA04-6CD6-43D0-995D-EAA1A8DA7CED}">
      <dgm:prSet/>
      <dgm:spPr/>
      <dgm:t>
        <a:bodyPr/>
        <a:lstStyle/>
        <a:p>
          <a:endParaRPr lang="de-DE" baseline="0">
            <a:solidFill>
              <a:schemeClr val="tx1">
                <a:lumMod val="85000"/>
                <a:lumOff val="15000"/>
              </a:schemeClr>
            </a:solidFill>
          </a:endParaRPr>
        </a:p>
      </dgm:t>
    </dgm:pt>
    <dgm:pt modelId="{181AADED-34F0-44BC-B76A-837FE33FD970}">
      <dgm:prSet/>
      <dgm:spPr/>
      <dgm:t>
        <a:bodyPr/>
        <a:lstStyle/>
        <a:p>
          <a:r>
            <a:rPr lang="de-DE" baseline="0" dirty="0">
              <a:solidFill>
                <a:schemeClr val="tx1">
                  <a:lumMod val="85000"/>
                  <a:lumOff val="15000"/>
                </a:schemeClr>
              </a:solidFill>
            </a:rPr>
            <a:t>Energie-</a:t>
          </a:r>
          <a:br>
            <a:rPr lang="de-DE" baseline="0" dirty="0">
              <a:solidFill>
                <a:schemeClr val="tx1">
                  <a:lumMod val="85000"/>
                  <a:lumOff val="15000"/>
                </a:schemeClr>
              </a:solidFill>
            </a:rPr>
          </a:br>
          <a:r>
            <a:rPr lang="de-DE" baseline="0" dirty="0" err="1">
              <a:solidFill>
                <a:schemeClr val="tx1">
                  <a:lumMod val="85000"/>
                  <a:lumOff val="15000"/>
                </a:schemeClr>
              </a:solidFill>
            </a:rPr>
            <a:t>stoffwechsel</a:t>
          </a:r>
          <a:endParaRPr lang="de-DE" baseline="0" dirty="0">
            <a:solidFill>
              <a:schemeClr val="tx1">
                <a:lumMod val="85000"/>
                <a:lumOff val="15000"/>
              </a:schemeClr>
            </a:solidFill>
          </a:endParaRPr>
        </a:p>
      </dgm:t>
    </dgm:pt>
    <dgm:pt modelId="{B7DB377D-944C-40CA-A3AA-4C4506438684}" type="parTrans" cxnId="{6A65B5FF-0411-4497-AA53-799BC48B06BB}">
      <dgm:prSet/>
      <dgm:spPr/>
      <dgm:t>
        <a:bodyPr/>
        <a:lstStyle/>
        <a:p>
          <a:endParaRPr lang="de-DE" baseline="0">
            <a:solidFill>
              <a:schemeClr val="tx1">
                <a:lumMod val="85000"/>
                <a:lumOff val="15000"/>
              </a:schemeClr>
            </a:solidFill>
          </a:endParaRPr>
        </a:p>
      </dgm:t>
    </dgm:pt>
    <dgm:pt modelId="{F1A94137-D818-49C3-BB80-624024BE99BD}" type="sibTrans" cxnId="{6A65B5FF-0411-4497-AA53-799BC48B06BB}">
      <dgm:prSet/>
      <dgm:spPr/>
      <dgm:t>
        <a:bodyPr/>
        <a:lstStyle/>
        <a:p>
          <a:endParaRPr lang="de-DE" baseline="0">
            <a:solidFill>
              <a:schemeClr val="tx1">
                <a:lumMod val="85000"/>
                <a:lumOff val="15000"/>
              </a:schemeClr>
            </a:solidFill>
          </a:endParaRPr>
        </a:p>
      </dgm:t>
    </dgm:pt>
    <dgm:pt modelId="{B1A4F9E7-A299-40D6-B23D-A9703F273273}">
      <dgm:prSet/>
      <dgm:spPr/>
      <dgm:t>
        <a:bodyPr/>
        <a:lstStyle/>
        <a:p>
          <a:r>
            <a:rPr lang="de-DE" baseline="0" dirty="0">
              <a:solidFill>
                <a:schemeClr val="tx1">
                  <a:lumMod val="85000"/>
                  <a:lumOff val="15000"/>
                </a:schemeClr>
              </a:solidFill>
            </a:rPr>
            <a:t>Atmung</a:t>
          </a:r>
        </a:p>
      </dgm:t>
    </dgm:pt>
    <dgm:pt modelId="{52793AB8-4E89-4CAE-99D0-151976EE4508}" type="parTrans" cxnId="{C146C3F5-5363-43FF-83FB-C438F3286832}">
      <dgm:prSet/>
      <dgm:spPr/>
      <dgm:t>
        <a:bodyPr/>
        <a:lstStyle/>
        <a:p>
          <a:endParaRPr lang="de-DE" baseline="0">
            <a:solidFill>
              <a:schemeClr val="tx1">
                <a:lumMod val="85000"/>
                <a:lumOff val="15000"/>
              </a:schemeClr>
            </a:solidFill>
          </a:endParaRPr>
        </a:p>
      </dgm:t>
    </dgm:pt>
    <dgm:pt modelId="{D0D2BA21-729C-46DD-AF4E-B54355EFC73D}" type="sibTrans" cxnId="{C146C3F5-5363-43FF-83FB-C438F3286832}">
      <dgm:prSet/>
      <dgm:spPr/>
      <dgm:t>
        <a:bodyPr/>
        <a:lstStyle/>
        <a:p>
          <a:endParaRPr lang="de-DE" baseline="0">
            <a:solidFill>
              <a:schemeClr val="tx1">
                <a:lumMod val="85000"/>
                <a:lumOff val="15000"/>
              </a:schemeClr>
            </a:solidFill>
          </a:endParaRPr>
        </a:p>
      </dgm:t>
    </dgm:pt>
    <dgm:pt modelId="{BC15A355-D8AE-4C5E-B672-90CE540ADCC2}" type="pres">
      <dgm:prSet presAssocID="{9B00DE81-BD93-4BDE-9BB1-BDFA4D7198D9}" presName="Name0" presStyleCnt="0">
        <dgm:presLayoutVars>
          <dgm:chMax val="1"/>
          <dgm:dir/>
          <dgm:animLvl val="ctr"/>
          <dgm:resizeHandles val="exact"/>
        </dgm:presLayoutVars>
      </dgm:prSet>
      <dgm:spPr/>
      <dgm:t>
        <a:bodyPr/>
        <a:lstStyle/>
        <a:p>
          <a:endParaRPr lang="de-DE"/>
        </a:p>
      </dgm:t>
    </dgm:pt>
    <dgm:pt modelId="{E94676B4-3113-4506-95DD-244D04AB7A26}" type="pres">
      <dgm:prSet presAssocID="{9A3602B9-4F6C-4E65-81FD-41DC9F182715}" presName="centerShape" presStyleLbl="node0" presStyleIdx="0" presStyleCnt="1"/>
      <dgm:spPr/>
      <dgm:t>
        <a:bodyPr/>
        <a:lstStyle/>
        <a:p>
          <a:endParaRPr lang="de-DE"/>
        </a:p>
      </dgm:t>
    </dgm:pt>
    <dgm:pt modelId="{70E23179-DF40-4A83-9F26-84A3E92C6579}" type="pres">
      <dgm:prSet presAssocID="{1CBBD6DD-E382-40C2-A607-FBA410C857B9}" presName="node" presStyleLbl="node1" presStyleIdx="0" presStyleCnt="6" custScaleX="118629" custScaleY="118980">
        <dgm:presLayoutVars>
          <dgm:bulletEnabled val="1"/>
        </dgm:presLayoutVars>
      </dgm:prSet>
      <dgm:spPr/>
      <dgm:t>
        <a:bodyPr/>
        <a:lstStyle/>
        <a:p>
          <a:endParaRPr lang="de-DE"/>
        </a:p>
      </dgm:t>
    </dgm:pt>
    <dgm:pt modelId="{4400742A-00EB-46D6-BFF6-93F276A85784}" type="pres">
      <dgm:prSet presAssocID="{1CBBD6DD-E382-40C2-A607-FBA410C857B9}" presName="dummy" presStyleCnt="0"/>
      <dgm:spPr/>
    </dgm:pt>
    <dgm:pt modelId="{B6D6C56A-7071-458C-BD55-C17DA67BCFDB}" type="pres">
      <dgm:prSet presAssocID="{425178C6-2C80-4EB4-9D4F-B4ED51F6E43B}" presName="sibTrans" presStyleLbl="sibTrans2D1" presStyleIdx="0" presStyleCnt="6"/>
      <dgm:spPr/>
      <dgm:t>
        <a:bodyPr/>
        <a:lstStyle/>
        <a:p>
          <a:endParaRPr lang="de-DE"/>
        </a:p>
      </dgm:t>
    </dgm:pt>
    <dgm:pt modelId="{FF5FFC63-85E4-4871-BB4E-5095E00EB483}" type="pres">
      <dgm:prSet presAssocID="{181AADED-34F0-44BC-B76A-837FE33FD970}" presName="node" presStyleLbl="node1" presStyleIdx="1" presStyleCnt="6" custScaleX="118629" custScaleY="118980">
        <dgm:presLayoutVars>
          <dgm:bulletEnabled val="1"/>
        </dgm:presLayoutVars>
      </dgm:prSet>
      <dgm:spPr/>
      <dgm:t>
        <a:bodyPr/>
        <a:lstStyle/>
        <a:p>
          <a:endParaRPr lang="de-DE"/>
        </a:p>
      </dgm:t>
    </dgm:pt>
    <dgm:pt modelId="{E5F5159E-439F-49DE-9C20-9AA265D76962}" type="pres">
      <dgm:prSet presAssocID="{181AADED-34F0-44BC-B76A-837FE33FD970}" presName="dummy" presStyleCnt="0"/>
      <dgm:spPr/>
    </dgm:pt>
    <dgm:pt modelId="{377F8EFF-5FE9-4F7E-ACC1-F5B403BC0EE3}" type="pres">
      <dgm:prSet presAssocID="{F1A94137-D818-49C3-BB80-624024BE99BD}" presName="sibTrans" presStyleLbl="sibTrans2D1" presStyleIdx="1" presStyleCnt="6"/>
      <dgm:spPr/>
      <dgm:t>
        <a:bodyPr/>
        <a:lstStyle/>
        <a:p>
          <a:endParaRPr lang="de-DE"/>
        </a:p>
      </dgm:t>
    </dgm:pt>
    <dgm:pt modelId="{DCEA804C-A2C9-4D6F-ACA5-F8F7948898F8}" type="pres">
      <dgm:prSet presAssocID="{B1A4F9E7-A299-40D6-B23D-A9703F273273}" presName="node" presStyleLbl="node1" presStyleIdx="2" presStyleCnt="6" custScaleX="118629" custScaleY="118980">
        <dgm:presLayoutVars>
          <dgm:bulletEnabled val="1"/>
        </dgm:presLayoutVars>
      </dgm:prSet>
      <dgm:spPr/>
      <dgm:t>
        <a:bodyPr/>
        <a:lstStyle/>
        <a:p>
          <a:endParaRPr lang="de-DE"/>
        </a:p>
      </dgm:t>
    </dgm:pt>
    <dgm:pt modelId="{9608FF64-B8F1-461E-A551-FB12E6606C4A}" type="pres">
      <dgm:prSet presAssocID="{B1A4F9E7-A299-40D6-B23D-A9703F273273}" presName="dummy" presStyleCnt="0"/>
      <dgm:spPr/>
    </dgm:pt>
    <dgm:pt modelId="{D6ED0989-0FA7-4D1F-84CF-3C15C78C821D}" type="pres">
      <dgm:prSet presAssocID="{D0D2BA21-729C-46DD-AF4E-B54355EFC73D}" presName="sibTrans" presStyleLbl="sibTrans2D1" presStyleIdx="2" presStyleCnt="6"/>
      <dgm:spPr/>
      <dgm:t>
        <a:bodyPr/>
        <a:lstStyle/>
        <a:p>
          <a:endParaRPr lang="de-DE"/>
        </a:p>
      </dgm:t>
    </dgm:pt>
    <dgm:pt modelId="{7E74D181-FE98-466B-A371-E7007FB285AE}" type="pres">
      <dgm:prSet presAssocID="{99FC56E9-C4FF-4B8E-B94D-181AD6957853}" presName="node" presStyleLbl="node1" presStyleIdx="3" presStyleCnt="6" custScaleX="118629" custScaleY="118980">
        <dgm:presLayoutVars>
          <dgm:bulletEnabled val="1"/>
        </dgm:presLayoutVars>
      </dgm:prSet>
      <dgm:spPr/>
      <dgm:t>
        <a:bodyPr/>
        <a:lstStyle/>
        <a:p>
          <a:endParaRPr lang="de-DE"/>
        </a:p>
      </dgm:t>
    </dgm:pt>
    <dgm:pt modelId="{188704BB-E64E-4D8E-9AA0-DC502CC8A55C}" type="pres">
      <dgm:prSet presAssocID="{99FC56E9-C4FF-4B8E-B94D-181AD6957853}" presName="dummy" presStyleCnt="0"/>
      <dgm:spPr/>
    </dgm:pt>
    <dgm:pt modelId="{FFB9979D-AFEE-4377-B82A-C2A180F75AC3}" type="pres">
      <dgm:prSet presAssocID="{F1773387-7979-48B7-AB2E-7BA0DA8665FC}" presName="sibTrans" presStyleLbl="sibTrans2D1" presStyleIdx="3" presStyleCnt="6"/>
      <dgm:spPr/>
      <dgm:t>
        <a:bodyPr/>
        <a:lstStyle/>
        <a:p>
          <a:endParaRPr lang="de-DE"/>
        </a:p>
      </dgm:t>
    </dgm:pt>
    <dgm:pt modelId="{BC224EF4-542F-45A7-AE0B-6A2B5556457F}" type="pres">
      <dgm:prSet presAssocID="{7A8A947C-6069-4B16-9914-8DFECA030111}" presName="node" presStyleLbl="node1" presStyleIdx="4" presStyleCnt="6" custScaleX="118629" custScaleY="118980">
        <dgm:presLayoutVars>
          <dgm:bulletEnabled val="1"/>
        </dgm:presLayoutVars>
      </dgm:prSet>
      <dgm:spPr/>
      <dgm:t>
        <a:bodyPr/>
        <a:lstStyle/>
        <a:p>
          <a:endParaRPr lang="de-DE"/>
        </a:p>
      </dgm:t>
    </dgm:pt>
    <dgm:pt modelId="{330B7D04-CFC8-4FB8-8CC7-46F74C329833}" type="pres">
      <dgm:prSet presAssocID="{7A8A947C-6069-4B16-9914-8DFECA030111}" presName="dummy" presStyleCnt="0"/>
      <dgm:spPr/>
    </dgm:pt>
    <dgm:pt modelId="{9B075055-3A0A-4D50-A60D-150F0E27F2B6}" type="pres">
      <dgm:prSet presAssocID="{642297F5-7344-40EB-8859-5A3E6B60FEAD}" presName="sibTrans" presStyleLbl="sibTrans2D1" presStyleIdx="4" presStyleCnt="6"/>
      <dgm:spPr/>
      <dgm:t>
        <a:bodyPr/>
        <a:lstStyle/>
        <a:p>
          <a:endParaRPr lang="de-DE"/>
        </a:p>
      </dgm:t>
    </dgm:pt>
    <dgm:pt modelId="{A67160BB-C86A-4C95-B389-CBFF60049606}" type="pres">
      <dgm:prSet presAssocID="{68851DCB-33B7-470C-9B9D-7751B53526CA}" presName="node" presStyleLbl="node1" presStyleIdx="5" presStyleCnt="6" custScaleX="118629" custScaleY="118980">
        <dgm:presLayoutVars>
          <dgm:bulletEnabled val="1"/>
        </dgm:presLayoutVars>
      </dgm:prSet>
      <dgm:spPr/>
      <dgm:t>
        <a:bodyPr/>
        <a:lstStyle/>
        <a:p>
          <a:endParaRPr lang="de-DE"/>
        </a:p>
      </dgm:t>
    </dgm:pt>
    <dgm:pt modelId="{DB3559B5-70D6-4D39-80C3-5E6B3A550FE6}" type="pres">
      <dgm:prSet presAssocID="{68851DCB-33B7-470C-9B9D-7751B53526CA}" presName="dummy" presStyleCnt="0"/>
      <dgm:spPr/>
    </dgm:pt>
    <dgm:pt modelId="{821B0FC9-6C9E-4B0C-8551-B92C8403CBE9}" type="pres">
      <dgm:prSet presAssocID="{5B98FB30-741A-4CCC-81C6-7AB19DC363E0}" presName="sibTrans" presStyleLbl="sibTrans2D1" presStyleIdx="5" presStyleCnt="6"/>
      <dgm:spPr/>
      <dgm:t>
        <a:bodyPr/>
        <a:lstStyle/>
        <a:p>
          <a:endParaRPr lang="de-DE"/>
        </a:p>
      </dgm:t>
    </dgm:pt>
  </dgm:ptLst>
  <dgm:cxnLst>
    <dgm:cxn modelId="{7580F3B3-6F31-480D-B191-8A681AFFD55D}" type="presOf" srcId="{9A3602B9-4F6C-4E65-81FD-41DC9F182715}" destId="{E94676B4-3113-4506-95DD-244D04AB7A26}" srcOrd="0" destOrd="0" presId="urn:microsoft.com/office/officeart/2005/8/layout/radial6"/>
    <dgm:cxn modelId="{AB01B8B8-20B2-4A1E-AA84-D0D1ADBBEAB1}" srcId="{9B00DE81-BD93-4BDE-9BB1-BDFA4D7198D9}" destId="{9A3602B9-4F6C-4E65-81FD-41DC9F182715}" srcOrd="0" destOrd="0" parTransId="{D0EAB06C-A898-40B0-AD05-BAF10F18C11D}" sibTransId="{93C035D7-7462-4E93-9B46-11A2D0922759}"/>
    <dgm:cxn modelId="{8F6C3606-5E9F-4E23-9911-78245C37F958}" type="presOf" srcId="{9B00DE81-BD93-4BDE-9BB1-BDFA4D7198D9}" destId="{BC15A355-D8AE-4C5E-B672-90CE540ADCC2}" srcOrd="0" destOrd="0" presId="urn:microsoft.com/office/officeart/2005/8/layout/radial6"/>
    <dgm:cxn modelId="{85D1D02F-8A1D-41A6-90FA-F7C5B0AD5547}" type="presOf" srcId="{425178C6-2C80-4EB4-9D4F-B4ED51F6E43B}" destId="{B6D6C56A-7071-458C-BD55-C17DA67BCFDB}" srcOrd="0" destOrd="0" presId="urn:microsoft.com/office/officeart/2005/8/layout/radial6"/>
    <dgm:cxn modelId="{6A65B5FF-0411-4497-AA53-799BC48B06BB}" srcId="{9A3602B9-4F6C-4E65-81FD-41DC9F182715}" destId="{181AADED-34F0-44BC-B76A-837FE33FD970}" srcOrd="1" destOrd="0" parTransId="{B7DB377D-944C-40CA-A3AA-4C4506438684}" sibTransId="{F1A94137-D818-49C3-BB80-624024BE99BD}"/>
    <dgm:cxn modelId="{2F064214-CCCB-4EF1-BD7E-E52F46D2EBAD}" type="presOf" srcId="{B1A4F9E7-A299-40D6-B23D-A9703F273273}" destId="{DCEA804C-A2C9-4D6F-ACA5-F8F7948898F8}" srcOrd="0" destOrd="0" presId="urn:microsoft.com/office/officeart/2005/8/layout/radial6"/>
    <dgm:cxn modelId="{C146C3F5-5363-43FF-83FB-C438F3286832}" srcId="{9A3602B9-4F6C-4E65-81FD-41DC9F182715}" destId="{B1A4F9E7-A299-40D6-B23D-A9703F273273}" srcOrd="2" destOrd="0" parTransId="{52793AB8-4E89-4CAE-99D0-151976EE4508}" sibTransId="{D0D2BA21-729C-46DD-AF4E-B54355EFC73D}"/>
    <dgm:cxn modelId="{65AFE339-0FC9-4E4F-8A6D-FA77A1A08584}" type="presOf" srcId="{642297F5-7344-40EB-8859-5A3E6B60FEAD}" destId="{9B075055-3A0A-4D50-A60D-150F0E27F2B6}" srcOrd="0" destOrd="0" presId="urn:microsoft.com/office/officeart/2005/8/layout/radial6"/>
    <dgm:cxn modelId="{947D96B3-2B7A-4C3E-9A78-4FEE55EAC2CD}" srcId="{9A3602B9-4F6C-4E65-81FD-41DC9F182715}" destId="{7A8A947C-6069-4B16-9914-8DFECA030111}" srcOrd="4" destOrd="0" parTransId="{8BE7AB3F-88E5-4E4C-8C14-2BC427D780B7}" sibTransId="{642297F5-7344-40EB-8859-5A3E6B60FEAD}"/>
    <dgm:cxn modelId="{8F73EA04-6CD6-43D0-995D-EAA1A8DA7CED}" srcId="{9A3602B9-4F6C-4E65-81FD-41DC9F182715}" destId="{68851DCB-33B7-470C-9B9D-7751B53526CA}" srcOrd="5" destOrd="0" parTransId="{B49C1C16-B132-4C3A-BBE2-C60AE4BEE19F}" sibTransId="{5B98FB30-741A-4CCC-81C6-7AB19DC363E0}"/>
    <dgm:cxn modelId="{71023444-96BF-4E15-88A5-F2ECAF2FB60D}" type="presOf" srcId="{5B98FB30-741A-4CCC-81C6-7AB19DC363E0}" destId="{821B0FC9-6C9E-4B0C-8551-B92C8403CBE9}" srcOrd="0" destOrd="0" presId="urn:microsoft.com/office/officeart/2005/8/layout/radial6"/>
    <dgm:cxn modelId="{A25C4D40-E63A-4D2B-ACF7-308A9C4C20F8}" type="presOf" srcId="{F1A94137-D818-49C3-BB80-624024BE99BD}" destId="{377F8EFF-5FE9-4F7E-ACC1-F5B403BC0EE3}" srcOrd="0" destOrd="0" presId="urn:microsoft.com/office/officeart/2005/8/layout/radial6"/>
    <dgm:cxn modelId="{0632C830-FE9D-46BA-9BC0-0F00C3D53C89}" type="presOf" srcId="{F1773387-7979-48B7-AB2E-7BA0DA8665FC}" destId="{FFB9979D-AFEE-4377-B82A-C2A180F75AC3}" srcOrd="0" destOrd="0" presId="urn:microsoft.com/office/officeart/2005/8/layout/radial6"/>
    <dgm:cxn modelId="{E930170D-D9B3-44AE-BE9A-3DBAD6F855A4}" srcId="{9A3602B9-4F6C-4E65-81FD-41DC9F182715}" destId="{1CBBD6DD-E382-40C2-A607-FBA410C857B9}" srcOrd="0" destOrd="0" parTransId="{77D8F143-2BCA-49DF-91BF-5EF3761F5632}" sibTransId="{425178C6-2C80-4EB4-9D4F-B4ED51F6E43B}"/>
    <dgm:cxn modelId="{C431B44C-D2CF-4A67-BC31-BAA229251921}" type="presOf" srcId="{181AADED-34F0-44BC-B76A-837FE33FD970}" destId="{FF5FFC63-85E4-4871-BB4E-5095E00EB483}" srcOrd="0" destOrd="0" presId="urn:microsoft.com/office/officeart/2005/8/layout/radial6"/>
    <dgm:cxn modelId="{CC88FC42-2355-4321-98AE-4AF7A141A841}" type="presOf" srcId="{D0D2BA21-729C-46DD-AF4E-B54355EFC73D}" destId="{D6ED0989-0FA7-4D1F-84CF-3C15C78C821D}" srcOrd="0" destOrd="0" presId="urn:microsoft.com/office/officeart/2005/8/layout/radial6"/>
    <dgm:cxn modelId="{46F6E462-ABD4-4462-BD48-A5B2B2475FB2}" srcId="{9A3602B9-4F6C-4E65-81FD-41DC9F182715}" destId="{99FC56E9-C4FF-4B8E-B94D-181AD6957853}" srcOrd="3" destOrd="0" parTransId="{3F60B3E1-2716-4E6E-A611-DD25F99E6F1F}" sibTransId="{F1773387-7979-48B7-AB2E-7BA0DA8665FC}"/>
    <dgm:cxn modelId="{4EC13E0B-1206-44CB-A0B7-1DD732C3AB57}" type="presOf" srcId="{99FC56E9-C4FF-4B8E-B94D-181AD6957853}" destId="{7E74D181-FE98-466B-A371-E7007FB285AE}" srcOrd="0" destOrd="0" presId="urn:microsoft.com/office/officeart/2005/8/layout/radial6"/>
    <dgm:cxn modelId="{78E9999A-0483-42AC-BB21-CAEB28AD3D73}" type="presOf" srcId="{68851DCB-33B7-470C-9B9D-7751B53526CA}" destId="{A67160BB-C86A-4C95-B389-CBFF60049606}" srcOrd="0" destOrd="0" presId="urn:microsoft.com/office/officeart/2005/8/layout/radial6"/>
    <dgm:cxn modelId="{2EC26F17-C79F-4691-87DF-F16749376E72}" type="presOf" srcId="{1CBBD6DD-E382-40C2-A607-FBA410C857B9}" destId="{70E23179-DF40-4A83-9F26-84A3E92C6579}" srcOrd="0" destOrd="0" presId="urn:microsoft.com/office/officeart/2005/8/layout/radial6"/>
    <dgm:cxn modelId="{DEA20FCE-A561-4B09-A204-D9C4EDE7BD37}" type="presOf" srcId="{7A8A947C-6069-4B16-9914-8DFECA030111}" destId="{BC224EF4-542F-45A7-AE0B-6A2B5556457F}" srcOrd="0" destOrd="0" presId="urn:microsoft.com/office/officeart/2005/8/layout/radial6"/>
    <dgm:cxn modelId="{17B27865-D8AD-418B-834A-05DB84827B5A}" type="presParOf" srcId="{BC15A355-D8AE-4C5E-B672-90CE540ADCC2}" destId="{E94676B4-3113-4506-95DD-244D04AB7A26}" srcOrd="0" destOrd="0" presId="urn:microsoft.com/office/officeart/2005/8/layout/radial6"/>
    <dgm:cxn modelId="{539D9FD1-A5D6-46A9-9A95-580470E50D3F}" type="presParOf" srcId="{BC15A355-D8AE-4C5E-B672-90CE540ADCC2}" destId="{70E23179-DF40-4A83-9F26-84A3E92C6579}" srcOrd="1" destOrd="0" presId="urn:microsoft.com/office/officeart/2005/8/layout/radial6"/>
    <dgm:cxn modelId="{2AEBF244-2760-4E30-929B-5EA4EFD0A7A4}" type="presParOf" srcId="{BC15A355-D8AE-4C5E-B672-90CE540ADCC2}" destId="{4400742A-00EB-46D6-BFF6-93F276A85784}" srcOrd="2" destOrd="0" presId="urn:microsoft.com/office/officeart/2005/8/layout/radial6"/>
    <dgm:cxn modelId="{3D2BC891-073A-411F-A303-457AF0AB4CAE}" type="presParOf" srcId="{BC15A355-D8AE-4C5E-B672-90CE540ADCC2}" destId="{B6D6C56A-7071-458C-BD55-C17DA67BCFDB}" srcOrd="3" destOrd="0" presId="urn:microsoft.com/office/officeart/2005/8/layout/radial6"/>
    <dgm:cxn modelId="{C0D8DC5A-950A-4474-AD56-61121F6BDBDD}" type="presParOf" srcId="{BC15A355-D8AE-4C5E-B672-90CE540ADCC2}" destId="{FF5FFC63-85E4-4871-BB4E-5095E00EB483}" srcOrd="4" destOrd="0" presId="urn:microsoft.com/office/officeart/2005/8/layout/radial6"/>
    <dgm:cxn modelId="{4FA6AD7C-3C97-4EE2-BC08-5ECE3F4E9C10}" type="presParOf" srcId="{BC15A355-D8AE-4C5E-B672-90CE540ADCC2}" destId="{E5F5159E-439F-49DE-9C20-9AA265D76962}" srcOrd="5" destOrd="0" presId="urn:microsoft.com/office/officeart/2005/8/layout/radial6"/>
    <dgm:cxn modelId="{735C16FC-8A83-4206-96F2-113DD2BCEE1C}" type="presParOf" srcId="{BC15A355-D8AE-4C5E-B672-90CE540ADCC2}" destId="{377F8EFF-5FE9-4F7E-ACC1-F5B403BC0EE3}" srcOrd="6" destOrd="0" presId="urn:microsoft.com/office/officeart/2005/8/layout/radial6"/>
    <dgm:cxn modelId="{4B65B8E9-7487-4E62-8389-4FBA68F8E094}" type="presParOf" srcId="{BC15A355-D8AE-4C5E-B672-90CE540ADCC2}" destId="{DCEA804C-A2C9-4D6F-ACA5-F8F7948898F8}" srcOrd="7" destOrd="0" presId="urn:microsoft.com/office/officeart/2005/8/layout/radial6"/>
    <dgm:cxn modelId="{0F2576B4-71FD-4B32-8AA4-5C099F84F579}" type="presParOf" srcId="{BC15A355-D8AE-4C5E-B672-90CE540ADCC2}" destId="{9608FF64-B8F1-461E-A551-FB12E6606C4A}" srcOrd="8" destOrd="0" presId="urn:microsoft.com/office/officeart/2005/8/layout/radial6"/>
    <dgm:cxn modelId="{635399F6-DDB9-4FFA-801C-A1A05E38E56C}" type="presParOf" srcId="{BC15A355-D8AE-4C5E-B672-90CE540ADCC2}" destId="{D6ED0989-0FA7-4D1F-84CF-3C15C78C821D}" srcOrd="9" destOrd="0" presId="urn:microsoft.com/office/officeart/2005/8/layout/radial6"/>
    <dgm:cxn modelId="{DF5CEC3C-AE20-4F4B-8775-1DD704C0BC40}" type="presParOf" srcId="{BC15A355-D8AE-4C5E-B672-90CE540ADCC2}" destId="{7E74D181-FE98-466B-A371-E7007FB285AE}" srcOrd="10" destOrd="0" presId="urn:microsoft.com/office/officeart/2005/8/layout/radial6"/>
    <dgm:cxn modelId="{21E0033D-5E33-4FD6-AEBD-98D1F0A336A9}" type="presParOf" srcId="{BC15A355-D8AE-4C5E-B672-90CE540ADCC2}" destId="{188704BB-E64E-4D8E-9AA0-DC502CC8A55C}" srcOrd="11" destOrd="0" presId="urn:microsoft.com/office/officeart/2005/8/layout/radial6"/>
    <dgm:cxn modelId="{BA921662-37FD-4AA9-A1C0-A7E8F129784F}" type="presParOf" srcId="{BC15A355-D8AE-4C5E-B672-90CE540ADCC2}" destId="{FFB9979D-AFEE-4377-B82A-C2A180F75AC3}" srcOrd="12" destOrd="0" presId="urn:microsoft.com/office/officeart/2005/8/layout/radial6"/>
    <dgm:cxn modelId="{05EA9B3C-643F-4D1E-811C-8EB891346FB5}" type="presParOf" srcId="{BC15A355-D8AE-4C5E-B672-90CE540ADCC2}" destId="{BC224EF4-542F-45A7-AE0B-6A2B5556457F}" srcOrd="13" destOrd="0" presId="urn:microsoft.com/office/officeart/2005/8/layout/radial6"/>
    <dgm:cxn modelId="{E045BAEB-CB31-4483-ACC1-D6F24FEE6FA0}" type="presParOf" srcId="{BC15A355-D8AE-4C5E-B672-90CE540ADCC2}" destId="{330B7D04-CFC8-4FB8-8CC7-46F74C329833}" srcOrd="14" destOrd="0" presId="urn:microsoft.com/office/officeart/2005/8/layout/radial6"/>
    <dgm:cxn modelId="{E695A32F-0EAE-431E-918B-9EF86E0BE310}" type="presParOf" srcId="{BC15A355-D8AE-4C5E-B672-90CE540ADCC2}" destId="{9B075055-3A0A-4D50-A60D-150F0E27F2B6}" srcOrd="15" destOrd="0" presId="urn:microsoft.com/office/officeart/2005/8/layout/radial6"/>
    <dgm:cxn modelId="{B8EA6A72-FD4B-4018-B053-40751D5CA0AC}" type="presParOf" srcId="{BC15A355-D8AE-4C5E-B672-90CE540ADCC2}" destId="{A67160BB-C86A-4C95-B389-CBFF60049606}" srcOrd="16" destOrd="0" presId="urn:microsoft.com/office/officeart/2005/8/layout/radial6"/>
    <dgm:cxn modelId="{D4F0A8F8-1931-45B1-BEEB-63A22059E99B}" type="presParOf" srcId="{BC15A355-D8AE-4C5E-B672-90CE540ADCC2}" destId="{DB3559B5-70D6-4D39-80C3-5E6B3A550FE6}" srcOrd="17" destOrd="0" presId="urn:microsoft.com/office/officeart/2005/8/layout/radial6"/>
    <dgm:cxn modelId="{A9A8C11C-2047-40A9-9A32-81A0D5B0ECE9}" type="presParOf" srcId="{BC15A355-D8AE-4C5E-B672-90CE540ADCC2}" destId="{821B0FC9-6C9E-4B0C-8551-B92C8403CBE9}"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87D51B-5E7A-4B38-91ED-8471EB051C8F}"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de-DE"/>
        </a:p>
      </dgm:t>
    </dgm:pt>
    <dgm:pt modelId="{C79D0AE2-5680-4883-B829-EFC80978EEC2}">
      <dgm:prSet/>
      <dgm:spPr/>
      <dgm:t>
        <a:bodyPr/>
        <a:lstStyle/>
        <a:p>
          <a:r>
            <a:rPr lang="de-DE" dirty="0"/>
            <a:t>Kräftiger Herzmuskel</a:t>
          </a:r>
        </a:p>
      </dgm:t>
    </dgm:pt>
    <dgm:pt modelId="{8B250013-F637-4A82-B0D4-D8DECE03099F}" type="parTrans" cxnId="{7E23BD30-1650-4D7D-A1A6-3605444D08DA}">
      <dgm:prSet/>
      <dgm:spPr/>
      <dgm:t>
        <a:bodyPr/>
        <a:lstStyle/>
        <a:p>
          <a:endParaRPr lang="de-DE"/>
        </a:p>
      </dgm:t>
    </dgm:pt>
    <dgm:pt modelId="{3F06179F-D996-4871-9A81-14D7D8D2F346}" type="sibTrans" cxnId="{7E23BD30-1650-4D7D-A1A6-3605444D08DA}">
      <dgm:prSet/>
      <dgm:spPr/>
      <dgm:t>
        <a:bodyPr/>
        <a:lstStyle/>
        <a:p>
          <a:endParaRPr lang="de-DE"/>
        </a:p>
      </dgm:t>
    </dgm:pt>
    <dgm:pt modelId="{7DA725B4-D4A3-4AF3-BEDE-F71BB7466C0A}">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a:t>Höhere Pumpleistung</a:t>
          </a:r>
          <a:endParaRPr lang="de-DE" dirty="0"/>
        </a:p>
      </dgm:t>
    </dgm:pt>
    <dgm:pt modelId="{CB9AC405-A40F-45E1-A311-123C29E7C12F}" type="parTrans" cxnId="{3C2059BD-0ABE-4FC6-87E7-F7A92C8A4BCF}">
      <dgm:prSet/>
      <dgm:spPr/>
      <dgm:t>
        <a:bodyPr/>
        <a:lstStyle/>
        <a:p>
          <a:endParaRPr lang="de-DE"/>
        </a:p>
      </dgm:t>
    </dgm:pt>
    <dgm:pt modelId="{7E4962CC-312B-4A1D-9195-0D117D949FF8}" type="sibTrans" cxnId="{3C2059BD-0ABE-4FC6-87E7-F7A92C8A4BCF}">
      <dgm:prSet/>
      <dgm:spPr/>
      <dgm:t>
        <a:bodyPr/>
        <a:lstStyle/>
        <a:p>
          <a:endParaRPr lang="de-DE"/>
        </a:p>
      </dgm:t>
    </dgm:pt>
    <dgm:pt modelId="{0B21E1EB-06D6-47B8-A67A-BD538FF01286}">
      <dgm:prSet/>
      <dgm:spPr/>
      <dgm:t>
        <a:bodyPr/>
        <a:lstStyle/>
        <a:p>
          <a:r>
            <a:rPr lang="de-DE" dirty="0"/>
            <a:t>Erhöhung des Schlagvolumens</a:t>
          </a:r>
        </a:p>
      </dgm:t>
    </dgm:pt>
    <dgm:pt modelId="{0497B5F9-9C60-4BC5-A031-9EA059E69136}" type="parTrans" cxnId="{C56B3EDB-EAF3-4D5B-A43D-96AC175486C5}">
      <dgm:prSet/>
      <dgm:spPr/>
      <dgm:t>
        <a:bodyPr/>
        <a:lstStyle/>
        <a:p>
          <a:endParaRPr lang="de-DE"/>
        </a:p>
      </dgm:t>
    </dgm:pt>
    <dgm:pt modelId="{E7F1BEE9-2D42-422C-BA63-95E68E1EC214}" type="sibTrans" cxnId="{C56B3EDB-EAF3-4D5B-A43D-96AC175486C5}">
      <dgm:prSet/>
      <dgm:spPr/>
      <dgm:t>
        <a:bodyPr/>
        <a:lstStyle/>
        <a:p>
          <a:endParaRPr lang="de-DE"/>
        </a:p>
      </dgm:t>
    </dgm:pt>
    <dgm:pt modelId="{D04168F9-80A1-4574-B233-7959C6802625}" type="pres">
      <dgm:prSet presAssocID="{9187D51B-5E7A-4B38-91ED-8471EB051C8F}" presName="Name0" presStyleCnt="0">
        <dgm:presLayoutVars>
          <dgm:dir/>
          <dgm:resizeHandles val="exact"/>
        </dgm:presLayoutVars>
      </dgm:prSet>
      <dgm:spPr/>
      <dgm:t>
        <a:bodyPr/>
        <a:lstStyle/>
        <a:p>
          <a:endParaRPr lang="de-DE"/>
        </a:p>
      </dgm:t>
    </dgm:pt>
    <dgm:pt modelId="{52ECE50A-BD37-4BB3-81E9-CE42EFCC268F}" type="pres">
      <dgm:prSet presAssocID="{C79D0AE2-5680-4883-B829-EFC80978EEC2}" presName="node" presStyleLbl="node1" presStyleIdx="0" presStyleCnt="3">
        <dgm:presLayoutVars>
          <dgm:bulletEnabled val="1"/>
        </dgm:presLayoutVars>
      </dgm:prSet>
      <dgm:spPr/>
      <dgm:t>
        <a:bodyPr/>
        <a:lstStyle/>
        <a:p>
          <a:endParaRPr lang="de-DE"/>
        </a:p>
      </dgm:t>
    </dgm:pt>
    <dgm:pt modelId="{38B406BF-1F41-41DA-86B5-02B85D8AD3F4}" type="pres">
      <dgm:prSet presAssocID="{3F06179F-D996-4871-9A81-14D7D8D2F346}" presName="sibTrans" presStyleLbl="sibTrans2D1" presStyleIdx="0" presStyleCnt="2"/>
      <dgm:spPr/>
      <dgm:t>
        <a:bodyPr/>
        <a:lstStyle/>
        <a:p>
          <a:endParaRPr lang="de-DE"/>
        </a:p>
      </dgm:t>
    </dgm:pt>
    <dgm:pt modelId="{E752046E-1AFD-404E-B223-CB819FBD83AA}" type="pres">
      <dgm:prSet presAssocID="{3F06179F-D996-4871-9A81-14D7D8D2F346}" presName="connectorText" presStyleLbl="sibTrans2D1" presStyleIdx="0" presStyleCnt="2"/>
      <dgm:spPr/>
      <dgm:t>
        <a:bodyPr/>
        <a:lstStyle/>
        <a:p>
          <a:endParaRPr lang="de-DE"/>
        </a:p>
      </dgm:t>
    </dgm:pt>
    <dgm:pt modelId="{58BAFFB6-1D9F-4A49-BDC7-AEB955EFF33C}" type="pres">
      <dgm:prSet presAssocID="{7DA725B4-D4A3-4AF3-BEDE-F71BB7466C0A}" presName="node" presStyleLbl="node1" presStyleIdx="1" presStyleCnt="3">
        <dgm:presLayoutVars>
          <dgm:bulletEnabled val="1"/>
        </dgm:presLayoutVars>
      </dgm:prSet>
      <dgm:spPr/>
      <dgm:t>
        <a:bodyPr/>
        <a:lstStyle/>
        <a:p>
          <a:endParaRPr lang="de-DE"/>
        </a:p>
      </dgm:t>
    </dgm:pt>
    <dgm:pt modelId="{86B80F5D-FD61-4519-BED1-6213C7C78BBB}" type="pres">
      <dgm:prSet presAssocID="{7E4962CC-312B-4A1D-9195-0D117D949FF8}" presName="sibTrans" presStyleLbl="sibTrans2D1" presStyleIdx="1" presStyleCnt="2"/>
      <dgm:spPr/>
      <dgm:t>
        <a:bodyPr/>
        <a:lstStyle/>
        <a:p>
          <a:endParaRPr lang="de-DE"/>
        </a:p>
      </dgm:t>
    </dgm:pt>
    <dgm:pt modelId="{4575FDB4-8654-4202-B5B4-A39BFB8166EC}" type="pres">
      <dgm:prSet presAssocID="{7E4962CC-312B-4A1D-9195-0D117D949FF8}" presName="connectorText" presStyleLbl="sibTrans2D1" presStyleIdx="1" presStyleCnt="2"/>
      <dgm:spPr/>
      <dgm:t>
        <a:bodyPr/>
        <a:lstStyle/>
        <a:p>
          <a:endParaRPr lang="de-DE"/>
        </a:p>
      </dgm:t>
    </dgm:pt>
    <dgm:pt modelId="{E97D724F-C1FC-4694-AED5-A54F9683AF74}" type="pres">
      <dgm:prSet presAssocID="{0B21E1EB-06D6-47B8-A67A-BD538FF01286}" presName="node" presStyleLbl="node1" presStyleIdx="2" presStyleCnt="3">
        <dgm:presLayoutVars>
          <dgm:bulletEnabled val="1"/>
        </dgm:presLayoutVars>
      </dgm:prSet>
      <dgm:spPr/>
      <dgm:t>
        <a:bodyPr/>
        <a:lstStyle/>
        <a:p>
          <a:endParaRPr lang="de-DE"/>
        </a:p>
      </dgm:t>
    </dgm:pt>
  </dgm:ptLst>
  <dgm:cxnLst>
    <dgm:cxn modelId="{3C2059BD-0ABE-4FC6-87E7-F7A92C8A4BCF}" srcId="{9187D51B-5E7A-4B38-91ED-8471EB051C8F}" destId="{7DA725B4-D4A3-4AF3-BEDE-F71BB7466C0A}" srcOrd="1" destOrd="0" parTransId="{CB9AC405-A40F-45E1-A311-123C29E7C12F}" sibTransId="{7E4962CC-312B-4A1D-9195-0D117D949FF8}"/>
    <dgm:cxn modelId="{7E23BD30-1650-4D7D-A1A6-3605444D08DA}" srcId="{9187D51B-5E7A-4B38-91ED-8471EB051C8F}" destId="{C79D0AE2-5680-4883-B829-EFC80978EEC2}" srcOrd="0" destOrd="0" parTransId="{8B250013-F637-4A82-B0D4-D8DECE03099F}" sibTransId="{3F06179F-D996-4871-9A81-14D7D8D2F346}"/>
    <dgm:cxn modelId="{859DA895-FDC5-4420-B5A6-69F05B52B5EE}" type="presOf" srcId="{3F06179F-D996-4871-9A81-14D7D8D2F346}" destId="{E752046E-1AFD-404E-B223-CB819FBD83AA}" srcOrd="1" destOrd="0" presId="urn:microsoft.com/office/officeart/2005/8/layout/process1"/>
    <dgm:cxn modelId="{47263432-807A-4B82-A330-9E0B282695B9}" type="presOf" srcId="{0B21E1EB-06D6-47B8-A67A-BD538FF01286}" destId="{E97D724F-C1FC-4694-AED5-A54F9683AF74}" srcOrd="0" destOrd="0" presId="urn:microsoft.com/office/officeart/2005/8/layout/process1"/>
    <dgm:cxn modelId="{526876DE-7411-4936-9EA3-7D2AD37F8B27}" type="presOf" srcId="{C79D0AE2-5680-4883-B829-EFC80978EEC2}" destId="{52ECE50A-BD37-4BB3-81E9-CE42EFCC268F}" srcOrd="0" destOrd="0" presId="urn:microsoft.com/office/officeart/2005/8/layout/process1"/>
    <dgm:cxn modelId="{70E774F3-BF06-478E-9200-C195A15617C5}" type="presOf" srcId="{7DA725B4-D4A3-4AF3-BEDE-F71BB7466C0A}" destId="{58BAFFB6-1D9F-4A49-BDC7-AEB955EFF33C}" srcOrd="0" destOrd="0" presId="urn:microsoft.com/office/officeart/2005/8/layout/process1"/>
    <dgm:cxn modelId="{6F12B2A0-16E4-4776-B868-98C3464B0DBA}" type="presOf" srcId="{9187D51B-5E7A-4B38-91ED-8471EB051C8F}" destId="{D04168F9-80A1-4574-B233-7959C6802625}" srcOrd="0" destOrd="0" presId="urn:microsoft.com/office/officeart/2005/8/layout/process1"/>
    <dgm:cxn modelId="{30624E51-48DF-4F1F-A076-C684C3CE9E08}" type="presOf" srcId="{7E4962CC-312B-4A1D-9195-0D117D949FF8}" destId="{86B80F5D-FD61-4519-BED1-6213C7C78BBB}" srcOrd="0" destOrd="0" presId="urn:microsoft.com/office/officeart/2005/8/layout/process1"/>
    <dgm:cxn modelId="{4BF26F4F-63B4-459B-9D73-0ADED20DE8C0}" type="presOf" srcId="{3F06179F-D996-4871-9A81-14D7D8D2F346}" destId="{38B406BF-1F41-41DA-86B5-02B85D8AD3F4}" srcOrd="0" destOrd="0" presId="urn:microsoft.com/office/officeart/2005/8/layout/process1"/>
    <dgm:cxn modelId="{DD9F2A4E-D017-4D67-AB4D-1AD0A9FE7F65}" type="presOf" srcId="{7E4962CC-312B-4A1D-9195-0D117D949FF8}" destId="{4575FDB4-8654-4202-B5B4-A39BFB8166EC}" srcOrd="1" destOrd="0" presId="urn:microsoft.com/office/officeart/2005/8/layout/process1"/>
    <dgm:cxn modelId="{C56B3EDB-EAF3-4D5B-A43D-96AC175486C5}" srcId="{9187D51B-5E7A-4B38-91ED-8471EB051C8F}" destId="{0B21E1EB-06D6-47B8-A67A-BD538FF01286}" srcOrd="2" destOrd="0" parTransId="{0497B5F9-9C60-4BC5-A031-9EA059E69136}" sibTransId="{E7F1BEE9-2D42-422C-BA63-95E68E1EC214}"/>
    <dgm:cxn modelId="{DA21ABB9-3395-42DC-A38C-6D6E170739BF}" type="presParOf" srcId="{D04168F9-80A1-4574-B233-7959C6802625}" destId="{52ECE50A-BD37-4BB3-81E9-CE42EFCC268F}" srcOrd="0" destOrd="0" presId="urn:microsoft.com/office/officeart/2005/8/layout/process1"/>
    <dgm:cxn modelId="{086D3C98-75F2-4C60-9592-023A23844981}" type="presParOf" srcId="{D04168F9-80A1-4574-B233-7959C6802625}" destId="{38B406BF-1F41-41DA-86B5-02B85D8AD3F4}" srcOrd="1" destOrd="0" presId="urn:microsoft.com/office/officeart/2005/8/layout/process1"/>
    <dgm:cxn modelId="{29E3AE16-633A-415F-B612-F2A9A64E4C88}" type="presParOf" srcId="{38B406BF-1F41-41DA-86B5-02B85D8AD3F4}" destId="{E752046E-1AFD-404E-B223-CB819FBD83AA}" srcOrd="0" destOrd="0" presId="urn:microsoft.com/office/officeart/2005/8/layout/process1"/>
    <dgm:cxn modelId="{8A6B6DD6-EC9E-4B5C-BB77-DAEC8305B039}" type="presParOf" srcId="{D04168F9-80A1-4574-B233-7959C6802625}" destId="{58BAFFB6-1D9F-4A49-BDC7-AEB955EFF33C}" srcOrd="2" destOrd="0" presId="urn:microsoft.com/office/officeart/2005/8/layout/process1"/>
    <dgm:cxn modelId="{C5DC35D0-5FEB-4B3E-B7A4-8255EE864473}" type="presParOf" srcId="{D04168F9-80A1-4574-B233-7959C6802625}" destId="{86B80F5D-FD61-4519-BED1-6213C7C78BBB}" srcOrd="3" destOrd="0" presId="urn:microsoft.com/office/officeart/2005/8/layout/process1"/>
    <dgm:cxn modelId="{F97E8156-338E-4DA6-921B-4BE8F5A27EC4}" type="presParOf" srcId="{86B80F5D-FD61-4519-BED1-6213C7C78BBB}" destId="{4575FDB4-8654-4202-B5B4-A39BFB8166EC}" srcOrd="0" destOrd="0" presId="urn:microsoft.com/office/officeart/2005/8/layout/process1"/>
    <dgm:cxn modelId="{D88F5296-75AE-4A04-B724-454E62BBC1CD}" type="presParOf" srcId="{D04168F9-80A1-4574-B233-7959C6802625}" destId="{E97D724F-C1FC-4694-AED5-A54F9683AF7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00DE81-BD93-4BDE-9BB1-BDFA4D7198D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9A3602B9-4F6C-4E65-81FD-41DC9F182715}">
      <dgm:prSet phldrT="[Text]"/>
      <dgm:spPr/>
      <dgm:t>
        <a:bodyPr/>
        <a:lstStyle/>
        <a:p>
          <a:r>
            <a:rPr lang="de-DE" baseline="0" dirty="0">
              <a:solidFill>
                <a:schemeClr val="tx1">
                  <a:lumMod val="85000"/>
                  <a:lumOff val="15000"/>
                </a:schemeClr>
              </a:solidFill>
            </a:rPr>
            <a:t>Körperliche Aktivität</a:t>
          </a:r>
        </a:p>
      </dgm:t>
    </dgm:pt>
    <dgm:pt modelId="{D0EAB06C-A898-40B0-AD05-BAF10F18C11D}" type="parTrans" cxnId="{AB01B8B8-20B2-4A1E-AA84-D0D1ADBBEAB1}">
      <dgm:prSet/>
      <dgm:spPr/>
      <dgm:t>
        <a:bodyPr/>
        <a:lstStyle/>
        <a:p>
          <a:endParaRPr lang="de-DE" baseline="0">
            <a:solidFill>
              <a:schemeClr val="tx1">
                <a:lumMod val="85000"/>
                <a:lumOff val="15000"/>
              </a:schemeClr>
            </a:solidFill>
          </a:endParaRPr>
        </a:p>
      </dgm:t>
    </dgm:pt>
    <dgm:pt modelId="{93C035D7-7462-4E93-9B46-11A2D0922759}" type="sibTrans" cxnId="{AB01B8B8-20B2-4A1E-AA84-D0D1ADBBEAB1}">
      <dgm:prSet/>
      <dgm:spPr/>
      <dgm:t>
        <a:bodyPr/>
        <a:lstStyle/>
        <a:p>
          <a:endParaRPr lang="de-DE" baseline="0">
            <a:solidFill>
              <a:schemeClr val="tx1">
                <a:lumMod val="85000"/>
                <a:lumOff val="15000"/>
              </a:schemeClr>
            </a:solidFill>
          </a:endParaRPr>
        </a:p>
      </dgm:t>
    </dgm:pt>
    <dgm:pt modelId="{1CBBD6DD-E382-40C2-A607-FBA410C857B9}">
      <dgm:prSet phldrT="[Text]"/>
      <dgm:spPr/>
      <dgm:t>
        <a:bodyPr/>
        <a:lstStyle/>
        <a:p>
          <a:r>
            <a:rPr lang="de-DE" baseline="0" dirty="0">
              <a:solidFill>
                <a:schemeClr val="tx1">
                  <a:lumMod val="85000"/>
                  <a:lumOff val="15000"/>
                </a:schemeClr>
              </a:solidFill>
            </a:rPr>
            <a:t>Bewegungs-</a:t>
          </a:r>
        </a:p>
        <a:p>
          <a:r>
            <a:rPr lang="de-DE" baseline="0" dirty="0" err="1">
              <a:solidFill>
                <a:schemeClr val="tx1">
                  <a:lumMod val="85000"/>
                  <a:lumOff val="15000"/>
                </a:schemeClr>
              </a:solidFill>
            </a:rPr>
            <a:t>apparat</a:t>
          </a:r>
          <a:endParaRPr lang="de-DE" baseline="0" dirty="0">
            <a:solidFill>
              <a:schemeClr val="tx1">
                <a:lumMod val="85000"/>
                <a:lumOff val="15000"/>
              </a:schemeClr>
            </a:solidFill>
          </a:endParaRPr>
        </a:p>
      </dgm:t>
    </dgm:pt>
    <dgm:pt modelId="{77D8F143-2BCA-49DF-91BF-5EF3761F5632}" type="parTrans" cxnId="{E930170D-D9B3-44AE-BE9A-3DBAD6F855A4}">
      <dgm:prSet/>
      <dgm:spPr/>
      <dgm:t>
        <a:bodyPr/>
        <a:lstStyle/>
        <a:p>
          <a:endParaRPr lang="de-DE" baseline="0">
            <a:solidFill>
              <a:schemeClr val="tx1">
                <a:lumMod val="85000"/>
                <a:lumOff val="15000"/>
              </a:schemeClr>
            </a:solidFill>
          </a:endParaRPr>
        </a:p>
      </dgm:t>
    </dgm:pt>
    <dgm:pt modelId="{425178C6-2C80-4EB4-9D4F-B4ED51F6E43B}" type="sibTrans" cxnId="{E930170D-D9B3-44AE-BE9A-3DBAD6F855A4}">
      <dgm:prSet/>
      <dgm:spPr/>
      <dgm:t>
        <a:bodyPr/>
        <a:lstStyle/>
        <a:p>
          <a:endParaRPr lang="de-DE" baseline="0">
            <a:solidFill>
              <a:schemeClr val="tx1">
                <a:lumMod val="85000"/>
                <a:lumOff val="15000"/>
              </a:schemeClr>
            </a:solidFill>
          </a:endParaRPr>
        </a:p>
      </dgm:t>
    </dgm:pt>
    <dgm:pt modelId="{99FC56E9-C4FF-4B8E-B94D-181AD6957853}">
      <dgm:prSet phldrT="[Text]"/>
      <dgm:spPr/>
      <dgm:t>
        <a:bodyPr/>
        <a:lstStyle/>
        <a:p>
          <a:r>
            <a:rPr lang="de-DE" baseline="0" dirty="0" smtClean="0">
              <a:solidFill>
                <a:schemeClr val="tx1">
                  <a:lumMod val="85000"/>
                  <a:lumOff val="15000"/>
                </a:schemeClr>
              </a:solidFill>
            </a:rPr>
            <a:t>Hormone/</a:t>
          </a:r>
        </a:p>
        <a:p>
          <a:r>
            <a:rPr lang="de-DE" baseline="0" dirty="0" smtClean="0">
              <a:solidFill>
                <a:schemeClr val="tx1">
                  <a:lumMod val="85000"/>
                  <a:lumOff val="15000"/>
                </a:schemeClr>
              </a:solidFill>
            </a:rPr>
            <a:t>Nervensystem</a:t>
          </a:r>
          <a:endParaRPr lang="de-DE" baseline="0" dirty="0">
            <a:solidFill>
              <a:schemeClr val="tx1">
                <a:lumMod val="85000"/>
                <a:lumOff val="15000"/>
              </a:schemeClr>
            </a:solidFill>
          </a:endParaRPr>
        </a:p>
      </dgm:t>
    </dgm:pt>
    <dgm:pt modelId="{3F60B3E1-2716-4E6E-A611-DD25F99E6F1F}" type="parTrans" cxnId="{46F6E462-ABD4-4462-BD48-A5B2B2475FB2}">
      <dgm:prSet/>
      <dgm:spPr/>
      <dgm:t>
        <a:bodyPr/>
        <a:lstStyle/>
        <a:p>
          <a:endParaRPr lang="de-DE" baseline="0">
            <a:solidFill>
              <a:schemeClr val="tx1">
                <a:lumMod val="85000"/>
                <a:lumOff val="15000"/>
              </a:schemeClr>
            </a:solidFill>
          </a:endParaRPr>
        </a:p>
      </dgm:t>
    </dgm:pt>
    <dgm:pt modelId="{F1773387-7979-48B7-AB2E-7BA0DA8665FC}" type="sibTrans" cxnId="{46F6E462-ABD4-4462-BD48-A5B2B2475FB2}">
      <dgm:prSet/>
      <dgm:spPr/>
      <dgm:t>
        <a:bodyPr/>
        <a:lstStyle/>
        <a:p>
          <a:endParaRPr lang="de-DE" baseline="0">
            <a:solidFill>
              <a:schemeClr val="tx1">
                <a:lumMod val="85000"/>
                <a:lumOff val="15000"/>
              </a:schemeClr>
            </a:solidFill>
          </a:endParaRPr>
        </a:p>
      </dgm:t>
    </dgm:pt>
    <dgm:pt modelId="{7A8A947C-6069-4B16-9914-8DFECA030111}">
      <dgm:prSet phldrT="[Text]"/>
      <dgm:spPr>
        <a:ln w="76200">
          <a:solidFill>
            <a:schemeClr val="accent1">
              <a:lumMod val="50000"/>
            </a:schemeClr>
          </a:solidFill>
        </a:ln>
      </dgm:spPr>
      <dgm:t>
        <a:bodyPr/>
        <a:lstStyle/>
        <a:p>
          <a:r>
            <a:rPr lang="de-DE" b="1" baseline="0" dirty="0">
              <a:solidFill>
                <a:schemeClr val="tx1">
                  <a:lumMod val="85000"/>
                  <a:lumOff val="15000"/>
                </a:schemeClr>
              </a:solidFill>
            </a:rPr>
            <a:t>Gefäße</a:t>
          </a:r>
          <a:endParaRPr lang="de-DE" baseline="0" dirty="0">
            <a:solidFill>
              <a:schemeClr val="tx1">
                <a:lumMod val="85000"/>
                <a:lumOff val="15000"/>
              </a:schemeClr>
            </a:solidFill>
          </a:endParaRPr>
        </a:p>
      </dgm:t>
    </dgm:pt>
    <dgm:pt modelId="{8BE7AB3F-88E5-4E4C-8C14-2BC427D780B7}" type="parTrans" cxnId="{947D96B3-2B7A-4C3E-9A78-4FEE55EAC2CD}">
      <dgm:prSet/>
      <dgm:spPr/>
      <dgm:t>
        <a:bodyPr/>
        <a:lstStyle/>
        <a:p>
          <a:endParaRPr lang="de-DE" baseline="0">
            <a:solidFill>
              <a:schemeClr val="tx1">
                <a:lumMod val="85000"/>
                <a:lumOff val="15000"/>
              </a:schemeClr>
            </a:solidFill>
          </a:endParaRPr>
        </a:p>
      </dgm:t>
    </dgm:pt>
    <dgm:pt modelId="{642297F5-7344-40EB-8859-5A3E6B60FEAD}" type="sibTrans" cxnId="{947D96B3-2B7A-4C3E-9A78-4FEE55EAC2CD}">
      <dgm:prSet/>
      <dgm:spPr/>
      <dgm:t>
        <a:bodyPr/>
        <a:lstStyle/>
        <a:p>
          <a:endParaRPr lang="de-DE" baseline="0">
            <a:solidFill>
              <a:schemeClr val="tx1">
                <a:lumMod val="85000"/>
                <a:lumOff val="15000"/>
              </a:schemeClr>
            </a:solidFill>
          </a:endParaRPr>
        </a:p>
      </dgm:t>
    </dgm:pt>
    <dgm:pt modelId="{68851DCB-33B7-470C-9B9D-7751B53526CA}">
      <dgm:prSet phldrT="[Text]"/>
      <dgm:spPr/>
      <dgm:t>
        <a:bodyPr/>
        <a:lstStyle/>
        <a:p>
          <a:r>
            <a:rPr lang="de-DE" b="1" baseline="0" dirty="0">
              <a:solidFill>
                <a:schemeClr val="tx1">
                  <a:lumMod val="85000"/>
                  <a:lumOff val="15000"/>
                </a:schemeClr>
              </a:solidFill>
            </a:rPr>
            <a:t>Herz</a:t>
          </a:r>
          <a:endParaRPr lang="de-DE" baseline="0" dirty="0">
            <a:solidFill>
              <a:schemeClr val="tx1">
                <a:lumMod val="85000"/>
                <a:lumOff val="15000"/>
              </a:schemeClr>
            </a:solidFill>
          </a:endParaRPr>
        </a:p>
      </dgm:t>
    </dgm:pt>
    <dgm:pt modelId="{B49C1C16-B132-4C3A-BBE2-C60AE4BEE19F}" type="parTrans" cxnId="{8F73EA04-6CD6-43D0-995D-EAA1A8DA7CED}">
      <dgm:prSet/>
      <dgm:spPr/>
      <dgm:t>
        <a:bodyPr/>
        <a:lstStyle/>
        <a:p>
          <a:endParaRPr lang="de-DE" baseline="0">
            <a:solidFill>
              <a:schemeClr val="tx1">
                <a:lumMod val="85000"/>
                <a:lumOff val="15000"/>
              </a:schemeClr>
            </a:solidFill>
          </a:endParaRPr>
        </a:p>
      </dgm:t>
    </dgm:pt>
    <dgm:pt modelId="{5B98FB30-741A-4CCC-81C6-7AB19DC363E0}" type="sibTrans" cxnId="{8F73EA04-6CD6-43D0-995D-EAA1A8DA7CED}">
      <dgm:prSet/>
      <dgm:spPr/>
      <dgm:t>
        <a:bodyPr/>
        <a:lstStyle/>
        <a:p>
          <a:endParaRPr lang="de-DE" baseline="0">
            <a:solidFill>
              <a:schemeClr val="tx1">
                <a:lumMod val="85000"/>
                <a:lumOff val="15000"/>
              </a:schemeClr>
            </a:solidFill>
          </a:endParaRPr>
        </a:p>
      </dgm:t>
    </dgm:pt>
    <dgm:pt modelId="{181AADED-34F0-44BC-B76A-837FE33FD970}">
      <dgm:prSet/>
      <dgm:spPr/>
      <dgm:t>
        <a:bodyPr/>
        <a:lstStyle/>
        <a:p>
          <a:r>
            <a:rPr lang="de-DE" baseline="0" dirty="0">
              <a:solidFill>
                <a:schemeClr val="tx1">
                  <a:lumMod val="85000"/>
                  <a:lumOff val="15000"/>
                </a:schemeClr>
              </a:solidFill>
            </a:rPr>
            <a:t>Energie-</a:t>
          </a:r>
          <a:br>
            <a:rPr lang="de-DE" baseline="0" dirty="0">
              <a:solidFill>
                <a:schemeClr val="tx1">
                  <a:lumMod val="85000"/>
                  <a:lumOff val="15000"/>
                </a:schemeClr>
              </a:solidFill>
            </a:rPr>
          </a:br>
          <a:r>
            <a:rPr lang="de-DE" baseline="0" dirty="0" err="1">
              <a:solidFill>
                <a:schemeClr val="tx1">
                  <a:lumMod val="85000"/>
                  <a:lumOff val="15000"/>
                </a:schemeClr>
              </a:solidFill>
            </a:rPr>
            <a:t>stoffwechsel</a:t>
          </a:r>
          <a:endParaRPr lang="de-DE" baseline="0" dirty="0">
            <a:solidFill>
              <a:schemeClr val="tx1">
                <a:lumMod val="85000"/>
                <a:lumOff val="15000"/>
              </a:schemeClr>
            </a:solidFill>
          </a:endParaRPr>
        </a:p>
      </dgm:t>
    </dgm:pt>
    <dgm:pt modelId="{B7DB377D-944C-40CA-A3AA-4C4506438684}" type="parTrans" cxnId="{6A65B5FF-0411-4497-AA53-799BC48B06BB}">
      <dgm:prSet/>
      <dgm:spPr/>
      <dgm:t>
        <a:bodyPr/>
        <a:lstStyle/>
        <a:p>
          <a:endParaRPr lang="de-DE" baseline="0">
            <a:solidFill>
              <a:schemeClr val="tx1">
                <a:lumMod val="85000"/>
                <a:lumOff val="15000"/>
              </a:schemeClr>
            </a:solidFill>
          </a:endParaRPr>
        </a:p>
      </dgm:t>
    </dgm:pt>
    <dgm:pt modelId="{F1A94137-D818-49C3-BB80-624024BE99BD}" type="sibTrans" cxnId="{6A65B5FF-0411-4497-AA53-799BC48B06BB}">
      <dgm:prSet/>
      <dgm:spPr/>
      <dgm:t>
        <a:bodyPr/>
        <a:lstStyle/>
        <a:p>
          <a:endParaRPr lang="de-DE" baseline="0">
            <a:solidFill>
              <a:schemeClr val="tx1">
                <a:lumMod val="85000"/>
                <a:lumOff val="15000"/>
              </a:schemeClr>
            </a:solidFill>
          </a:endParaRPr>
        </a:p>
      </dgm:t>
    </dgm:pt>
    <dgm:pt modelId="{B1A4F9E7-A299-40D6-B23D-A9703F273273}">
      <dgm:prSet/>
      <dgm:spPr/>
      <dgm:t>
        <a:bodyPr/>
        <a:lstStyle/>
        <a:p>
          <a:r>
            <a:rPr lang="de-DE" baseline="0" dirty="0">
              <a:solidFill>
                <a:schemeClr val="tx1">
                  <a:lumMod val="85000"/>
                  <a:lumOff val="15000"/>
                </a:schemeClr>
              </a:solidFill>
            </a:rPr>
            <a:t>Atmung</a:t>
          </a:r>
        </a:p>
      </dgm:t>
    </dgm:pt>
    <dgm:pt modelId="{52793AB8-4E89-4CAE-99D0-151976EE4508}" type="parTrans" cxnId="{C146C3F5-5363-43FF-83FB-C438F3286832}">
      <dgm:prSet/>
      <dgm:spPr/>
      <dgm:t>
        <a:bodyPr/>
        <a:lstStyle/>
        <a:p>
          <a:endParaRPr lang="de-DE" baseline="0">
            <a:solidFill>
              <a:schemeClr val="tx1">
                <a:lumMod val="85000"/>
                <a:lumOff val="15000"/>
              </a:schemeClr>
            </a:solidFill>
          </a:endParaRPr>
        </a:p>
      </dgm:t>
    </dgm:pt>
    <dgm:pt modelId="{D0D2BA21-729C-46DD-AF4E-B54355EFC73D}" type="sibTrans" cxnId="{C146C3F5-5363-43FF-83FB-C438F3286832}">
      <dgm:prSet/>
      <dgm:spPr/>
      <dgm:t>
        <a:bodyPr/>
        <a:lstStyle/>
        <a:p>
          <a:endParaRPr lang="de-DE" baseline="0">
            <a:solidFill>
              <a:schemeClr val="tx1">
                <a:lumMod val="85000"/>
                <a:lumOff val="15000"/>
              </a:schemeClr>
            </a:solidFill>
          </a:endParaRPr>
        </a:p>
      </dgm:t>
    </dgm:pt>
    <dgm:pt modelId="{BC15A355-D8AE-4C5E-B672-90CE540ADCC2}" type="pres">
      <dgm:prSet presAssocID="{9B00DE81-BD93-4BDE-9BB1-BDFA4D7198D9}" presName="Name0" presStyleCnt="0">
        <dgm:presLayoutVars>
          <dgm:chMax val="1"/>
          <dgm:dir/>
          <dgm:animLvl val="ctr"/>
          <dgm:resizeHandles val="exact"/>
        </dgm:presLayoutVars>
      </dgm:prSet>
      <dgm:spPr/>
      <dgm:t>
        <a:bodyPr/>
        <a:lstStyle/>
        <a:p>
          <a:endParaRPr lang="de-DE"/>
        </a:p>
      </dgm:t>
    </dgm:pt>
    <dgm:pt modelId="{E94676B4-3113-4506-95DD-244D04AB7A26}" type="pres">
      <dgm:prSet presAssocID="{9A3602B9-4F6C-4E65-81FD-41DC9F182715}" presName="centerShape" presStyleLbl="node0" presStyleIdx="0" presStyleCnt="1"/>
      <dgm:spPr/>
      <dgm:t>
        <a:bodyPr/>
        <a:lstStyle/>
        <a:p>
          <a:endParaRPr lang="de-DE"/>
        </a:p>
      </dgm:t>
    </dgm:pt>
    <dgm:pt modelId="{70E23179-DF40-4A83-9F26-84A3E92C6579}" type="pres">
      <dgm:prSet presAssocID="{1CBBD6DD-E382-40C2-A607-FBA410C857B9}" presName="node" presStyleLbl="node1" presStyleIdx="0" presStyleCnt="6" custScaleX="118629" custScaleY="118980">
        <dgm:presLayoutVars>
          <dgm:bulletEnabled val="1"/>
        </dgm:presLayoutVars>
      </dgm:prSet>
      <dgm:spPr/>
      <dgm:t>
        <a:bodyPr/>
        <a:lstStyle/>
        <a:p>
          <a:endParaRPr lang="de-DE"/>
        </a:p>
      </dgm:t>
    </dgm:pt>
    <dgm:pt modelId="{4400742A-00EB-46D6-BFF6-93F276A85784}" type="pres">
      <dgm:prSet presAssocID="{1CBBD6DD-E382-40C2-A607-FBA410C857B9}" presName="dummy" presStyleCnt="0"/>
      <dgm:spPr/>
    </dgm:pt>
    <dgm:pt modelId="{B6D6C56A-7071-458C-BD55-C17DA67BCFDB}" type="pres">
      <dgm:prSet presAssocID="{425178C6-2C80-4EB4-9D4F-B4ED51F6E43B}" presName="sibTrans" presStyleLbl="sibTrans2D1" presStyleIdx="0" presStyleCnt="6"/>
      <dgm:spPr/>
      <dgm:t>
        <a:bodyPr/>
        <a:lstStyle/>
        <a:p>
          <a:endParaRPr lang="de-DE"/>
        </a:p>
      </dgm:t>
    </dgm:pt>
    <dgm:pt modelId="{FF5FFC63-85E4-4871-BB4E-5095E00EB483}" type="pres">
      <dgm:prSet presAssocID="{181AADED-34F0-44BC-B76A-837FE33FD970}" presName="node" presStyleLbl="node1" presStyleIdx="1" presStyleCnt="6" custScaleX="118629" custScaleY="118980">
        <dgm:presLayoutVars>
          <dgm:bulletEnabled val="1"/>
        </dgm:presLayoutVars>
      </dgm:prSet>
      <dgm:spPr/>
      <dgm:t>
        <a:bodyPr/>
        <a:lstStyle/>
        <a:p>
          <a:endParaRPr lang="de-DE"/>
        </a:p>
      </dgm:t>
    </dgm:pt>
    <dgm:pt modelId="{E5F5159E-439F-49DE-9C20-9AA265D76962}" type="pres">
      <dgm:prSet presAssocID="{181AADED-34F0-44BC-B76A-837FE33FD970}" presName="dummy" presStyleCnt="0"/>
      <dgm:spPr/>
    </dgm:pt>
    <dgm:pt modelId="{377F8EFF-5FE9-4F7E-ACC1-F5B403BC0EE3}" type="pres">
      <dgm:prSet presAssocID="{F1A94137-D818-49C3-BB80-624024BE99BD}" presName="sibTrans" presStyleLbl="sibTrans2D1" presStyleIdx="1" presStyleCnt="6"/>
      <dgm:spPr/>
      <dgm:t>
        <a:bodyPr/>
        <a:lstStyle/>
        <a:p>
          <a:endParaRPr lang="de-DE"/>
        </a:p>
      </dgm:t>
    </dgm:pt>
    <dgm:pt modelId="{DCEA804C-A2C9-4D6F-ACA5-F8F7948898F8}" type="pres">
      <dgm:prSet presAssocID="{B1A4F9E7-A299-40D6-B23D-A9703F273273}" presName="node" presStyleLbl="node1" presStyleIdx="2" presStyleCnt="6" custScaleX="118629" custScaleY="118980">
        <dgm:presLayoutVars>
          <dgm:bulletEnabled val="1"/>
        </dgm:presLayoutVars>
      </dgm:prSet>
      <dgm:spPr/>
      <dgm:t>
        <a:bodyPr/>
        <a:lstStyle/>
        <a:p>
          <a:endParaRPr lang="de-DE"/>
        </a:p>
      </dgm:t>
    </dgm:pt>
    <dgm:pt modelId="{9608FF64-B8F1-461E-A551-FB12E6606C4A}" type="pres">
      <dgm:prSet presAssocID="{B1A4F9E7-A299-40D6-B23D-A9703F273273}" presName="dummy" presStyleCnt="0"/>
      <dgm:spPr/>
    </dgm:pt>
    <dgm:pt modelId="{D6ED0989-0FA7-4D1F-84CF-3C15C78C821D}" type="pres">
      <dgm:prSet presAssocID="{D0D2BA21-729C-46DD-AF4E-B54355EFC73D}" presName="sibTrans" presStyleLbl="sibTrans2D1" presStyleIdx="2" presStyleCnt="6"/>
      <dgm:spPr/>
      <dgm:t>
        <a:bodyPr/>
        <a:lstStyle/>
        <a:p>
          <a:endParaRPr lang="de-DE"/>
        </a:p>
      </dgm:t>
    </dgm:pt>
    <dgm:pt modelId="{7E74D181-FE98-466B-A371-E7007FB285AE}" type="pres">
      <dgm:prSet presAssocID="{99FC56E9-C4FF-4B8E-B94D-181AD6957853}" presName="node" presStyleLbl="node1" presStyleIdx="3" presStyleCnt="6" custScaleX="118629" custScaleY="118980">
        <dgm:presLayoutVars>
          <dgm:bulletEnabled val="1"/>
        </dgm:presLayoutVars>
      </dgm:prSet>
      <dgm:spPr/>
      <dgm:t>
        <a:bodyPr/>
        <a:lstStyle/>
        <a:p>
          <a:endParaRPr lang="de-DE"/>
        </a:p>
      </dgm:t>
    </dgm:pt>
    <dgm:pt modelId="{188704BB-E64E-4D8E-9AA0-DC502CC8A55C}" type="pres">
      <dgm:prSet presAssocID="{99FC56E9-C4FF-4B8E-B94D-181AD6957853}" presName="dummy" presStyleCnt="0"/>
      <dgm:spPr/>
    </dgm:pt>
    <dgm:pt modelId="{FFB9979D-AFEE-4377-B82A-C2A180F75AC3}" type="pres">
      <dgm:prSet presAssocID="{F1773387-7979-48B7-AB2E-7BA0DA8665FC}" presName="sibTrans" presStyleLbl="sibTrans2D1" presStyleIdx="3" presStyleCnt="6"/>
      <dgm:spPr/>
      <dgm:t>
        <a:bodyPr/>
        <a:lstStyle/>
        <a:p>
          <a:endParaRPr lang="de-DE"/>
        </a:p>
      </dgm:t>
    </dgm:pt>
    <dgm:pt modelId="{BC224EF4-542F-45A7-AE0B-6A2B5556457F}" type="pres">
      <dgm:prSet presAssocID="{7A8A947C-6069-4B16-9914-8DFECA030111}" presName="node" presStyleLbl="node1" presStyleIdx="4" presStyleCnt="6" custScaleX="118629" custScaleY="118980">
        <dgm:presLayoutVars>
          <dgm:bulletEnabled val="1"/>
        </dgm:presLayoutVars>
      </dgm:prSet>
      <dgm:spPr/>
      <dgm:t>
        <a:bodyPr/>
        <a:lstStyle/>
        <a:p>
          <a:endParaRPr lang="de-DE"/>
        </a:p>
      </dgm:t>
    </dgm:pt>
    <dgm:pt modelId="{330B7D04-CFC8-4FB8-8CC7-46F74C329833}" type="pres">
      <dgm:prSet presAssocID="{7A8A947C-6069-4B16-9914-8DFECA030111}" presName="dummy" presStyleCnt="0"/>
      <dgm:spPr/>
    </dgm:pt>
    <dgm:pt modelId="{9B075055-3A0A-4D50-A60D-150F0E27F2B6}" type="pres">
      <dgm:prSet presAssocID="{642297F5-7344-40EB-8859-5A3E6B60FEAD}" presName="sibTrans" presStyleLbl="sibTrans2D1" presStyleIdx="4" presStyleCnt="6"/>
      <dgm:spPr/>
      <dgm:t>
        <a:bodyPr/>
        <a:lstStyle/>
        <a:p>
          <a:endParaRPr lang="de-DE"/>
        </a:p>
      </dgm:t>
    </dgm:pt>
    <dgm:pt modelId="{A67160BB-C86A-4C95-B389-CBFF60049606}" type="pres">
      <dgm:prSet presAssocID="{68851DCB-33B7-470C-9B9D-7751B53526CA}" presName="node" presStyleLbl="node1" presStyleIdx="5" presStyleCnt="6" custScaleX="118629" custScaleY="118980">
        <dgm:presLayoutVars>
          <dgm:bulletEnabled val="1"/>
        </dgm:presLayoutVars>
      </dgm:prSet>
      <dgm:spPr/>
      <dgm:t>
        <a:bodyPr/>
        <a:lstStyle/>
        <a:p>
          <a:endParaRPr lang="de-DE"/>
        </a:p>
      </dgm:t>
    </dgm:pt>
    <dgm:pt modelId="{DB3559B5-70D6-4D39-80C3-5E6B3A550FE6}" type="pres">
      <dgm:prSet presAssocID="{68851DCB-33B7-470C-9B9D-7751B53526CA}" presName="dummy" presStyleCnt="0"/>
      <dgm:spPr/>
    </dgm:pt>
    <dgm:pt modelId="{821B0FC9-6C9E-4B0C-8551-B92C8403CBE9}" type="pres">
      <dgm:prSet presAssocID="{5B98FB30-741A-4CCC-81C6-7AB19DC363E0}" presName="sibTrans" presStyleLbl="sibTrans2D1" presStyleIdx="5" presStyleCnt="6"/>
      <dgm:spPr/>
      <dgm:t>
        <a:bodyPr/>
        <a:lstStyle/>
        <a:p>
          <a:endParaRPr lang="de-DE"/>
        </a:p>
      </dgm:t>
    </dgm:pt>
  </dgm:ptLst>
  <dgm:cxnLst>
    <dgm:cxn modelId="{7580F3B3-6F31-480D-B191-8A681AFFD55D}" type="presOf" srcId="{9A3602B9-4F6C-4E65-81FD-41DC9F182715}" destId="{E94676B4-3113-4506-95DD-244D04AB7A26}" srcOrd="0" destOrd="0" presId="urn:microsoft.com/office/officeart/2005/8/layout/radial6"/>
    <dgm:cxn modelId="{AB01B8B8-20B2-4A1E-AA84-D0D1ADBBEAB1}" srcId="{9B00DE81-BD93-4BDE-9BB1-BDFA4D7198D9}" destId="{9A3602B9-4F6C-4E65-81FD-41DC9F182715}" srcOrd="0" destOrd="0" parTransId="{D0EAB06C-A898-40B0-AD05-BAF10F18C11D}" sibTransId="{93C035D7-7462-4E93-9B46-11A2D0922759}"/>
    <dgm:cxn modelId="{8F6C3606-5E9F-4E23-9911-78245C37F958}" type="presOf" srcId="{9B00DE81-BD93-4BDE-9BB1-BDFA4D7198D9}" destId="{BC15A355-D8AE-4C5E-B672-90CE540ADCC2}" srcOrd="0" destOrd="0" presId="urn:microsoft.com/office/officeart/2005/8/layout/radial6"/>
    <dgm:cxn modelId="{85D1D02F-8A1D-41A6-90FA-F7C5B0AD5547}" type="presOf" srcId="{425178C6-2C80-4EB4-9D4F-B4ED51F6E43B}" destId="{B6D6C56A-7071-458C-BD55-C17DA67BCFDB}" srcOrd="0" destOrd="0" presId="urn:microsoft.com/office/officeart/2005/8/layout/radial6"/>
    <dgm:cxn modelId="{6A65B5FF-0411-4497-AA53-799BC48B06BB}" srcId="{9A3602B9-4F6C-4E65-81FD-41DC9F182715}" destId="{181AADED-34F0-44BC-B76A-837FE33FD970}" srcOrd="1" destOrd="0" parTransId="{B7DB377D-944C-40CA-A3AA-4C4506438684}" sibTransId="{F1A94137-D818-49C3-BB80-624024BE99BD}"/>
    <dgm:cxn modelId="{2F064214-CCCB-4EF1-BD7E-E52F46D2EBAD}" type="presOf" srcId="{B1A4F9E7-A299-40D6-B23D-A9703F273273}" destId="{DCEA804C-A2C9-4D6F-ACA5-F8F7948898F8}" srcOrd="0" destOrd="0" presId="urn:microsoft.com/office/officeart/2005/8/layout/radial6"/>
    <dgm:cxn modelId="{C146C3F5-5363-43FF-83FB-C438F3286832}" srcId="{9A3602B9-4F6C-4E65-81FD-41DC9F182715}" destId="{B1A4F9E7-A299-40D6-B23D-A9703F273273}" srcOrd="2" destOrd="0" parTransId="{52793AB8-4E89-4CAE-99D0-151976EE4508}" sibTransId="{D0D2BA21-729C-46DD-AF4E-B54355EFC73D}"/>
    <dgm:cxn modelId="{65AFE339-0FC9-4E4F-8A6D-FA77A1A08584}" type="presOf" srcId="{642297F5-7344-40EB-8859-5A3E6B60FEAD}" destId="{9B075055-3A0A-4D50-A60D-150F0E27F2B6}" srcOrd="0" destOrd="0" presId="urn:microsoft.com/office/officeart/2005/8/layout/radial6"/>
    <dgm:cxn modelId="{947D96B3-2B7A-4C3E-9A78-4FEE55EAC2CD}" srcId="{9A3602B9-4F6C-4E65-81FD-41DC9F182715}" destId="{7A8A947C-6069-4B16-9914-8DFECA030111}" srcOrd="4" destOrd="0" parTransId="{8BE7AB3F-88E5-4E4C-8C14-2BC427D780B7}" sibTransId="{642297F5-7344-40EB-8859-5A3E6B60FEAD}"/>
    <dgm:cxn modelId="{8F73EA04-6CD6-43D0-995D-EAA1A8DA7CED}" srcId="{9A3602B9-4F6C-4E65-81FD-41DC9F182715}" destId="{68851DCB-33B7-470C-9B9D-7751B53526CA}" srcOrd="5" destOrd="0" parTransId="{B49C1C16-B132-4C3A-BBE2-C60AE4BEE19F}" sibTransId="{5B98FB30-741A-4CCC-81C6-7AB19DC363E0}"/>
    <dgm:cxn modelId="{71023444-96BF-4E15-88A5-F2ECAF2FB60D}" type="presOf" srcId="{5B98FB30-741A-4CCC-81C6-7AB19DC363E0}" destId="{821B0FC9-6C9E-4B0C-8551-B92C8403CBE9}" srcOrd="0" destOrd="0" presId="urn:microsoft.com/office/officeart/2005/8/layout/radial6"/>
    <dgm:cxn modelId="{A25C4D40-E63A-4D2B-ACF7-308A9C4C20F8}" type="presOf" srcId="{F1A94137-D818-49C3-BB80-624024BE99BD}" destId="{377F8EFF-5FE9-4F7E-ACC1-F5B403BC0EE3}" srcOrd="0" destOrd="0" presId="urn:microsoft.com/office/officeart/2005/8/layout/radial6"/>
    <dgm:cxn modelId="{0632C830-FE9D-46BA-9BC0-0F00C3D53C89}" type="presOf" srcId="{F1773387-7979-48B7-AB2E-7BA0DA8665FC}" destId="{FFB9979D-AFEE-4377-B82A-C2A180F75AC3}" srcOrd="0" destOrd="0" presId="urn:microsoft.com/office/officeart/2005/8/layout/radial6"/>
    <dgm:cxn modelId="{E930170D-D9B3-44AE-BE9A-3DBAD6F855A4}" srcId="{9A3602B9-4F6C-4E65-81FD-41DC9F182715}" destId="{1CBBD6DD-E382-40C2-A607-FBA410C857B9}" srcOrd="0" destOrd="0" parTransId="{77D8F143-2BCA-49DF-91BF-5EF3761F5632}" sibTransId="{425178C6-2C80-4EB4-9D4F-B4ED51F6E43B}"/>
    <dgm:cxn modelId="{C431B44C-D2CF-4A67-BC31-BAA229251921}" type="presOf" srcId="{181AADED-34F0-44BC-B76A-837FE33FD970}" destId="{FF5FFC63-85E4-4871-BB4E-5095E00EB483}" srcOrd="0" destOrd="0" presId="urn:microsoft.com/office/officeart/2005/8/layout/radial6"/>
    <dgm:cxn modelId="{CC88FC42-2355-4321-98AE-4AF7A141A841}" type="presOf" srcId="{D0D2BA21-729C-46DD-AF4E-B54355EFC73D}" destId="{D6ED0989-0FA7-4D1F-84CF-3C15C78C821D}" srcOrd="0" destOrd="0" presId="urn:microsoft.com/office/officeart/2005/8/layout/radial6"/>
    <dgm:cxn modelId="{46F6E462-ABD4-4462-BD48-A5B2B2475FB2}" srcId="{9A3602B9-4F6C-4E65-81FD-41DC9F182715}" destId="{99FC56E9-C4FF-4B8E-B94D-181AD6957853}" srcOrd="3" destOrd="0" parTransId="{3F60B3E1-2716-4E6E-A611-DD25F99E6F1F}" sibTransId="{F1773387-7979-48B7-AB2E-7BA0DA8665FC}"/>
    <dgm:cxn modelId="{4EC13E0B-1206-44CB-A0B7-1DD732C3AB57}" type="presOf" srcId="{99FC56E9-C4FF-4B8E-B94D-181AD6957853}" destId="{7E74D181-FE98-466B-A371-E7007FB285AE}" srcOrd="0" destOrd="0" presId="urn:microsoft.com/office/officeart/2005/8/layout/radial6"/>
    <dgm:cxn modelId="{78E9999A-0483-42AC-BB21-CAEB28AD3D73}" type="presOf" srcId="{68851DCB-33B7-470C-9B9D-7751B53526CA}" destId="{A67160BB-C86A-4C95-B389-CBFF60049606}" srcOrd="0" destOrd="0" presId="urn:microsoft.com/office/officeart/2005/8/layout/radial6"/>
    <dgm:cxn modelId="{2EC26F17-C79F-4691-87DF-F16749376E72}" type="presOf" srcId="{1CBBD6DD-E382-40C2-A607-FBA410C857B9}" destId="{70E23179-DF40-4A83-9F26-84A3E92C6579}" srcOrd="0" destOrd="0" presId="urn:microsoft.com/office/officeart/2005/8/layout/radial6"/>
    <dgm:cxn modelId="{DEA20FCE-A561-4B09-A204-D9C4EDE7BD37}" type="presOf" srcId="{7A8A947C-6069-4B16-9914-8DFECA030111}" destId="{BC224EF4-542F-45A7-AE0B-6A2B5556457F}" srcOrd="0" destOrd="0" presId="urn:microsoft.com/office/officeart/2005/8/layout/radial6"/>
    <dgm:cxn modelId="{17B27865-D8AD-418B-834A-05DB84827B5A}" type="presParOf" srcId="{BC15A355-D8AE-4C5E-B672-90CE540ADCC2}" destId="{E94676B4-3113-4506-95DD-244D04AB7A26}" srcOrd="0" destOrd="0" presId="urn:microsoft.com/office/officeart/2005/8/layout/radial6"/>
    <dgm:cxn modelId="{539D9FD1-A5D6-46A9-9A95-580470E50D3F}" type="presParOf" srcId="{BC15A355-D8AE-4C5E-B672-90CE540ADCC2}" destId="{70E23179-DF40-4A83-9F26-84A3E92C6579}" srcOrd="1" destOrd="0" presId="urn:microsoft.com/office/officeart/2005/8/layout/radial6"/>
    <dgm:cxn modelId="{2AEBF244-2760-4E30-929B-5EA4EFD0A7A4}" type="presParOf" srcId="{BC15A355-D8AE-4C5E-B672-90CE540ADCC2}" destId="{4400742A-00EB-46D6-BFF6-93F276A85784}" srcOrd="2" destOrd="0" presId="urn:microsoft.com/office/officeart/2005/8/layout/radial6"/>
    <dgm:cxn modelId="{3D2BC891-073A-411F-A303-457AF0AB4CAE}" type="presParOf" srcId="{BC15A355-D8AE-4C5E-B672-90CE540ADCC2}" destId="{B6D6C56A-7071-458C-BD55-C17DA67BCFDB}" srcOrd="3" destOrd="0" presId="urn:microsoft.com/office/officeart/2005/8/layout/radial6"/>
    <dgm:cxn modelId="{C0D8DC5A-950A-4474-AD56-61121F6BDBDD}" type="presParOf" srcId="{BC15A355-D8AE-4C5E-B672-90CE540ADCC2}" destId="{FF5FFC63-85E4-4871-BB4E-5095E00EB483}" srcOrd="4" destOrd="0" presId="urn:microsoft.com/office/officeart/2005/8/layout/radial6"/>
    <dgm:cxn modelId="{4FA6AD7C-3C97-4EE2-BC08-5ECE3F4E9C10}" type="presParOf" srcId="{BC15A355-D8AE-4C5E-B672-90CE540ADCC2}" destId="{E5F5159E-439F-49DE-9C20-9AA265D76962}" srcOrd="5" destOrd="0" presId="urn:microsoft.com/office/officeart/2005/8/layout/radial6"/>
    <dgm:cxn modelId="{735C16FC-8A83-4206-96F2-113DD2BCEE1C}" type="presParOf" srcId="{BC15A355-D8AE-4C5E-B672-90CE540ADCC2}" destId="{377F8EFF-5FE9-4F7E-ACC1-F5B403BC0EE3}" srcOrd="6" destOrd="0" presId="urn:microsoft.com/office/officeart/2005/8/layout/radial6"/>
    <dgm:cxn modelId="{4B65B8E9-7487-4E62-8389-4FBA68F8E094}" type="presParOf" srcId="{BC15A355-D8AE-4C5E-B672-90CE540ADCC2}" destId="{DCEA804C-A2C9-4D6F-ACA5-F8F7948898F8}" srcOrd="7" destOrd="0" presId="urn:microsoft.com/office/officeart/2005/8/layout/radial6"/>
    <dgm:cxn modelId="{0F2576B4-71FD-4B32-8AA4-5C099F84F579}" type="presParOf" srcId="{BC15A355-D8AE-4C5E-B672-90CE540ADCC2}" destId="{9608FF64-B8F1-461E-A551-FB12E6606C4A}" srcOrd="8" destOrd="0" presId="urn:microsoft.com/office/officeart/2005/8/layout/radial6"/>
    <dgm:cxn modelId="{635399F6-DDB9-4FFA-801C-A1A05E38E56C}" type="presParOf" srcId="{BC15A355-D8AE-4C5E-B672-90CE540ADCC2}" destId="{D6ED0989-0FA7-4D1F-84CF-3C15C78C821D}" srcOrd="9" destOrd="0" presId="urn:microsoft.com/office/officeart/2005/8/layout/radial6"/>
    <dgm:cxn modelId="{DF5CEC3C-AE20-4F4B-8775-1DD704C0BC40}" type="presParOf" srcId="{BC15A355-D8AE-4C5E-B672-90CE540ADCC2}" destId="{7E74D181-FE98-466B-A371-E7007FB285AE}" srcOrd="10" destOrd="0" presId="urn:microsoft.com/office/officeart/2005/8/layout/radial6"/>
    <dgm:cxn modelId="{21E0033D-5E33-4FD6-AEBD-98D1F0A336A9}" type="presParOf" srcId="{BC15A355-D8AE-4C5E-B672-90CE540ADCC2}" destId="{188704BB-E64E-4D8E-9AA0-DC502CC8A55C}" srcOrd="11" destOrd="0" presId="urn:microsoft.com/office/officeart/2005/8/layout/radial6"/>
    <dgm:cxn modelId="{BA921662-37FD-4AA9-A1C0-A7E8F129784F}" type="presParOf" srcId="{BC15A355-D8AE-4C5E-B672-90CE540ADCC2}" destId="{FFB9979D-AFEE-4377-B82A-C2A180F75AC3}" srcOrd="12" destOrd="0" presId="urn:microsoft.com/office/officeart/2005/8/layout/radial6"/>
    <dgm:cxn modelId="{05EA9B3C-643F-4D1E-811C-8EB891346FB5}" type="presParOf" srcId="{BC15A355-D8AE-4C5E-B672-90CE540ADCC2}" destId="{BC224EF4-542F-45A7-AE0B-6A2B5556457F}" srcOrd="13" destOrd="0" presId="urn:microsoft.com/office/officeart/2005/8/layout/radial6"/>
    <dgm:cxn modelId="{E045BAEB-CB31-4483-ACC1-D6F24FEE6FA0}" type="presParOf" srcId="{BC15A355-D8AE-4C5E-B672-90CE540ADCC2}" destId="{330B7D04-CFC8-4FB8-8CC7-46F74C329833}" srcOrd="14" destOrd="0" presId="urn:microsoft.com/office/officeart/2005/8/layout/radial6"/>
    <dgm:cxn modelId="{E695A32F-0EAE-431E-918B-9EF86E0BE310}" type="presParOf" srcId="{BC15A355-D8AE-4C5E-B672-90CE540ADCC2}" destId="{9B075055-3A0A-4D50-A60D-150F0E27F2B6}" srcOrd="15" destOrd="0" presId="urn:microsoft.com/office/officeart/2005/8/layout/radial6"/>
    <dgm:cxn modelId="{B8EA6A72-FD4B-4018-B053-40751D5CA0AC}" type="presParOf" srcId="{BC15A355-D8AE-4C5E-B672-90CE540ADCC2}" destId="{A67160BB-C86A-4C95-B389-CBFF60049606}" srcOrd="16" destOrd="0" presId="urn:microsoft.com/office/officeart/2005/8/layout/radial6"/>
    <dgm:cxn modelId="{D4F0A8F8-1931-45B1-BEEB-63A22059E99B}" type="presParOf" srcId="{BC15A355-D8AE-4C5E-B672-90CE540ADCC2}" destId="{DB3559B5-70D6-4D39-80C3-5E6B3A550FE6}" srcOrd="17" destOrd="0" presId="urn:microsoft.com/office/officeart/2005/8/layout/radial6"/>
    <dgm:cxn modelId="{A9A8C11C-2047-40A9-9A32-81A0D5B0ECE9}" type="presParOf" srcId="{BC15A355-D8AE-4C5E-B672-90CE540ADCC2}" destId="{821B0FC9-6C9E-4B0C-8551-B92C8403CBE9}"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00DE81-BD93-4BDE-9BB1-BDFA4D7198D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9A3602B9-4F6C-4E65-81FD-41DC9F182715}">
      <dgm:prSet phldrT="[Text]"/>
      <dgm:spPr/>
      <dgm:t>
        <a:bodyPr/>
        <a:lstStyle/>
        <a:p>
          <a:r>
            <a:rPr lang="de-DE" baseline="0" dirty="0">
              <a:solidFill>
                <a:schemeClr val="tx1">
                  <a:lumMod val="85000"/>
                  <a:lumOff val="15000"/>
                </a:schemeClr>
              </a:solidFill>
            </a:rPr>
            <a:t>Körperliche Aktivität</a:t>
          </a:r>
        </a:p>
      </dgm:t>
    </dgm:pt>
    <dgm:pt modelId="{D0EAB06C-A898-40B0-AD05-BAF10F18C11D}" type="parTrans" cxnId="{AB01B8B8-20B2-4A1E-AA84-D0D1ADBBEAB1}">
      <dgm:prSet/>
      <dgm:spPr/>
      <dgm:t>
        <a:bodyPr/>
        <a:lstStyle/>
        <a:p>
          <a:endParaRPr lang="de-DE" baseline="0">
            <a:solidFill>
              <a:schemeClr val="tx1">
                <a:lumMod val="85000"/>
                <a:lumOff val="15000"/>
              </a:schemeClr>
            </a:solidFill>
          </a:endParaRPr>
        </a:p>
      </dgm:t>
    </dgm:pt>
    <dgm:pt modelId="{93C035D7-7462-4E93-9B46-11A2D0922759}" type="sibTrans" cxnId="{AB01B8B8-20B2-4A1E-AA84-D0D1ADBBEAB1}">
      <dgm:prSet/>
      <dgm:spPr/>
      <dgm:t>
        <a:bodyPr/>
        <a:lstStyle/>
        <a:p>
          <a:endParaRPr lang="de-DE" baseline="0">
            <a:solidFill>
              <a:schemeClr val="tx1">
                <a:lumMod val="85000"/>
                <a:lumOff val="15000"/>
              </a:schemeClr>
            </a:solidFill>
          </a:endParaRPr>
        </a:p>
      </dgm:t>
    </dgm:pt>
    <dgm:pt modelId="{1CBBD6DD-E382-40C2-A607-FBA410C857B9}">
      <dgm:prSet phldrT="[Text]"/>
      <dgm:spPr/>
      <dgm:t>
        <a:bodyPr/>
        <a:lstStyle/>
        <a:p>
          <a:r>
            <a:rPr lang="de-DE" baseline="0" dirty="0">
              <a:solidFill>
                <a:schemeClr val="tx1">
                  <a:lumMod val="85000"/>
                  <a:lumOff val="15000"/>
                </a:schemeClr>
              </a:solidFill>
            </a:rPr>
            <a:t>Bewegungs-</a:t>
          </a:r>
        </a:p>
        <a:p>
          <a:r>
            <a:rPr lang="de-DE" baseline="0" dirty="0" err="1">
              <a:solidFill>
                <a:schemeClr val="tx1">
                  <a:lumMod val="85000"/>
                  <a:lumOff val="15000"/>
                </a:schemeClr>
              </a:solidFill>
            </a:rPr>
            <a:t>apparat</a:t>
          </a:r>
          <a:endParaRPr lang="de-DE" baseline="0" dirty="0">
            <a:solidFill>
              <a:schemeClr val="tx1">
                <a:lumMod val="85000"/>
                <a:lumOff val="15000"/>
              </a:schemeClr>
            </a:solidFill>
          </a:endParaRPr>
        </a:p>
      </dgm:t>
    </dgm:pt>
    <dgm:pt modelId="{77D8F143-2BCA-49DF-91BF-5EF3761F5632}" type="parTrans" cxnId="{E930170D-D9B3-44AE-BE9A-3DBAD6F855A4}">
      <dgm:prSet/>
      <dgm:spPr/>
      <dgm:t>
        <a:bodyPr/>
        <a:lstStyle/>
        <a:p>
          <a:endParaRPr lang="de-DE" baseline="0">
            <a:solidFill>
              <a:schemeClr val="tx1">
                <a:lumMod val="85000"/>
                <a:lumOff val="15000"/>
              </a:schemeClr>
            </a:solidFill>
          </a:endParaRPr>
        </a:p>
      </dgm:t>
    </dgm:pt>
    <dgm:pt modelId="{425178C6-2C80-4EB4-9D4F-B4ED51F6E43B}" type="sibTrans" cxnId="{E930170D-D9B3-44AE-BE9A-3DBAD6F855A4}">
      <dgm:prSet/>
      <dgm:spPr/>
      <dgm:t>
        <a:bodyPr/>
        <a:lstStyle/>
        <a:p>
          <a:endParaRPr lang="de-DE" baseline="0">
            <a:solidFill>
              <a:schemeClr val="tx1">
                <a:lumMod val="85000"/>
                <a:lumOff val="15000"/>
              </a:schemeClr>
            </a:solidFill>
          </a:endParaRPr>
        </a:p>
      </dgm:t>
    </dgm:pt>
    <dgm:pt modelId="{99FC56E9-C4FF-4B8E-B94D-181AD6957853}">
      <dgm:prSet phldrT="[Text]"/>
      <dgm:spPr/>
      <dgm:t>
        <a:bodyPr/>
        <a:lstStyle/>
        <a:p>
          <a:r>
            <a:rPr lang="de-DE" baseline="0" dirty="0" smtClean="0">
              <a:solidFill>
                <a:schemeClr val="tx1">
                  <a:lumMod val="85000"/>
                  <a:lumOff val="15000"/>
                </a:schemeClr>
              </a:solidFill>
            </a:rPr>
            <a:t>Hormone/</a:t>
          </a:r>
        </a:p>
        <a:p>
          <a:r>
            <a:rPr lang="de-DE" baseline="0" dirty="0" smtClean="0">
              <a:solidFill>
                <a:schemeClr val="tx1">
                  <a:lumMod val="85000"/>
                  <a:lumOff val="15000"/>
                </a:schemeClr>
              </a:solidFill>
            </a:rPr>
            <a:t>Nervensystem</a:t>
          </a:r>
          <a:endParaRPr lang="de-DE" baseline="0" dirty="0">
            <a:solidFill>
              <a:schemeClr val="tx1">
                <a:lumMod val="85000"/>
                <a:lumOff val="15000"/>
              </a:schemeClr>
            </a:solidFill>
          </a:endParaRPr>
        </a:p>
      </dgm:t>
    </dgm:pt>
    <dgm:pt modelId="{3F60B3E1-2716-4E6E-A611-DD25F99E6F1F}" type="parTrans" cxnId="{46F6E462-ABD4-4462-BD48-A5B2B2475FB2}">
      <dgm:prSet/>
      <dgm:spPr/>
      <dgm:t>
        <a:bodyPr/>
        <a:lstStyle/>
        <a:p>
          <a:endParaRPr lang="de-DE" baseline="0">
            <a:solidFill>
              <a:schemeClr val="tx1">
                <a:lumMod val="85000"/>
                <a:lumOff val="15000"/>
              </a:schemeClr>
            </a:solidFill>
          </a:endParaRPr>
        </a:p>
      </dgm:t>
    </dgm:pt>
    <dgm:pt modelId="{F1773387-7979-48B7-AB2E-7BA0DA8665FC}" type="sibTrans" cxnId="{46F6E462-ABD4-4462-BD48-A5B2B2475FB2}">
      <dgm:prSet/>
      <dgm:spPr/>
      <dgm:t>
        <a:bodyPr/>
        <a:lstStyle/>
        <a:p>
          <a:endParaRPr lang="de-DE" baseline="0">
            <a:solidFill>
              <a:schemeClr val="tx1">
                <a:lumMod val="85000"/>
                <a:lumOff val="15000"/>
              </a:schemeClr>
            </a:solidFill>
          </a:endParaRPr>
        </a:p>
      </dgm:t>
    </dgm:pt>
    <dgm:pt modelId="{7A8A947C-6069-4B16-9914-8DFECA030111}">
      <dgm:prSet phldrT="[Text]"/>
      <dgm:spPr/>
      <dgm:t>
        <a:bodyPr/>
        <a:lstStyle/>
        <a:p>
          <a:r>
            <a:rPr lang="de-DE" b="1" baseline="0" dirty="0">
              <a:solidFill>
                <a:schemeClr val="tx1">
                  <a:lumMod val="85000"/>
                  <a:lumOff val="15000"/>
                </a:schemeClr>
              </a:solidFill>
            </a:rPr>
            <a:t>Gefäße</a:t>
          </a:r>
          <a:endParaRPr lang="de-DE" baseline="0" dirty="0">
            <a:solidFill>
              <a:schemeClr val="tx1">
                <a:lumMod val="85000"/>
                <a:lumOff val="15000"/>
              </a:schemeClr>
            </a:solidFill>
          </a:endParaRPr>
        </a:p>
      </dgm:t>
    </dgm:pt>
    <dgm:pt modelId="{8BE7AB3F-88E5-4E4C-8C14-2BC427D780B7}" type="parTrans" cxnId="{947D96B3-2B7A-4C3E-9A78-4FEE55EAC2CD}">
      <dgm:prSet/>
      <dgm:spPr/>
      <dgm:t>
        <a:bodyPr/>
        <a:lstStyle/>
        <a:p>
          <a:endParaRPr lang="de-DE" baseline="0">
            <a:solidFill>
              <a:schemeClr val="tx1">
                <a:lumMod val="85000"/>
                <a:lumOff val="15000"/>
              </a:schemeClr>
            </a:solidFill>
          </a:endParaRPr>
        </a:p>
      </dgm:t>
    </dgm:pt>
    <dgm:pt modelId="{642297F5-7344-40EB-8859-5A3E6B60FEAD}" type="sibTrans" cxnId="{947D96B3-2B7A-4C3E-9A78-4FEE55EAC2CD}">
      <dgm:prSet/>
      <dgm:spPr/>
      <dgm:t>
        <a:bodyPr/>
        <a:lstStyle/>
        <a:p>
          <a:endParaRPr lang="de-DE" baseline="0">
            <a:solidFill>
              <a:schemeClr val="tx1">
                <a:lumMod val="85000"/>
                <a:lumOff val="15000"/>
              </a:schemeClr>
            </a:solidFill>
          </a:endParaRPr>
        </a:p>
      </dgm:t>
    </dgm:pt>
    <dgm:pt modelId="{68851DCB-33B7-470C-9B9D-7751B53526CA}">
      <dgm:prSet phldrT="[Text]"/>
      <dgm:spPr/>
      <dgm:t>
        <a:bodyPr/>
        <a:lstStyle/>
        <a:p>
          <a:r>
            <a:rPr lang="de-DE" b="1" baseline="0" dirty="0">
              <a:solidFill>
                <a:schemeClr val="tx1">
                  <a:lumMod val="85000"/>
                  <a:lumOff val="15000"/>
                </a:schemeClr>
              </a:solidFill>
            </a:rPr>
            <a:t>Herz</a:t>
          </a:r>
          <a:endParaRPr lang="de-DE" baseline="0" dirty="0">
            <a:solidFill>
              <a:schemeClr val="tx1">
                <a:lumMod val="85000"/>
                <a:lumOff val="15000"/>
              </a:schemeClr>
            </a:solidFill>
          </a:endParaRPr>
        </a:p>
      </dgm:t>
    </dgm:pt>
    <dgm:pt modelId="{B49C1C16-B132-4C3A-BBE2-C60AE4BEE19F}" type="parTrans" cxnId="{8F73EA04-6CD6-43D0-995D-EAA1A8DA7CED}">
      <dgm:prSet/>
      <dgm:spPr/>
      <dgm:t>
        <a:bodyPr/>
        <a:lstStyle/>
        <a:p>
          <a:endParaRPr lang="de-DE" baseline="0">
            <a:solidFill>
              <a:schemeClr val="tx1">
                <a:lumMod val="85000"/>
                <a:lumOff val="15000"/>
              </a:schemeClr>
            </a:solidFill>
          </a:endParaRPr>
        </a:p>
      </dgm:t>
    </dgm:pt>
    <dgm:pt modelId="{5B98FB30-741A-4CCC-81C6-7AB19DC363E0}" type="sibTrans" cxnId="{8F73EA04-6CD6-43D0-995D-EAA1A8DA7CED}">
      <dgm:prSet/>
      <dgm:spPr/>
      <dgm:t>
        <a:bodyPr/>
        <a:lstStyle/>
        <a:p>
          <a:endParaRPr lang="de-DE" baseline="0">
            <a:solidFill>
              <a:schemeClr val="tx1">
                <a:lumMod val="85000"/>
                <a:lumOff val="15000"/>
              </a:schemeClr>
            </a:solidFill>
          </a:endParaRPr>
        </a:p>
      </dgm:t>
    </dgm:pt>
    <dgm:pt modelId="{181AADED-34F0-44BC-B76A-837FE33FD970}">
      <dgm:prSet/>
      <dgm:spPr/>
      <dgm:t>
        <a:bodyPr/>
        <a:lstStyle/>
        <a:p>
          <a:r>
            <a:rPr lang="de-DE" baseline="0" dirty="0">
              <a:solidFill>
                <a:schemeClr val="tx1">
                  <a:lumMod val="85000"/>
                  <a:lumOff val="15000"/>
                </a:schemeClr>
              </a:solidFill>
            </a:rPr>
            <a:t>Energie-</a:t>
          </a:r>
          <a:br>
            <a:rPr lang="de-DE" baseline="0" dirty="0">
              <a:solidFill>
                <a:schemeClr val="tx1">
                  <a:lumMod val="85000"/>
                  <a:lumOff val="15000"/>
                </a:schemeClr>
              </a:solidFill>
            </a:rPr>
          </a:br>
          <a:r>
            <a:rPr lang="de-DE" baseline="0" dirty="0" err="1">
              <a:solidFill>
                <a:schemeClr val="tx1">
                  <a:lumMod val="85000"/>
                  <a:lumOff val="15000"/>
                </a:schemeClr>
              </a:solidFill>
            </a:rPr>
            <a:t>stoffwechsel</a:t>
          </a:r>
          <a:endParaRPr lang="de-DE" baseline="0" dirty="0">
            <a:solidFill>
              <a:schemeClr val="tx1">
                <a:lumMod val="85000"/>
                <a:lumOff val="15000"/>
              </a:schemeClr>
            </a:solidFill>
          </a:endParaRPr>
        </a:p>
      </dgm:t>
    </dgm:pt>
    <dgm:pt modelId="{B7DB377D-944C-40CA-A3AA-4C4506438684}" type="parTrans" cxnId="{6A65B5FF-0411-4497-AA53-799BC48B06BB}">
      <dgm:prSet/>
      <dgm:spPr/>
      <dgm:t>
        <a:bodyPr/>
        <a:lstStyle/>
        <a:p>
          <a:endParaRPr lang="de-DE" baseline="0">
            <a:solidFill>
              <a:schemeClr val="tx1">
                <a:lumMod val="85000"/>
                <a:lumOff val="15000"/>
              </a:schemeClr>
            </a:solidFill>
          </a:endParaRPr>
        </a:p>
      </dgm:t>
    </dgm:pt>
    <dgm:pt modelId="{F1A94137-D818-49C3-BB80-624024BE99BD}" type="sibTrans" cxnId="{6A65B5FF-0411-4497-AA53-799BC48B06BB}">
      <dgm:prSet/>
      <dgm:spPr/>
      <dgm:t>
        <a:bodyPr/>
        <a:lstStyle/>
        <a:p>
          <a:endParaRPr lang="de-DE" baseline="0">
            <a:solidFill>
              <a:schemeClr val="tx1">
                <a:lumMod val="85000"/>
                <a:lumOff val="15000"/>
              </a:schemeClr>
            </a:solidFill>
          </a:endParaRPr>
        </a:p>
      </dgm:t>
    </dgm:pt>
    <dgm:pt modelId="{B1A4F9E7-A299-40D6-B23D-A9703F273273}">
      <dgm:prSet/>
      <dgm:spPr>
        <a:ln w="76200">
          <a:solidFill>
            <a:schemeClr val="accent1">
              <a:lumMod val="50000"/>
            </a:schemeClr>
          </a:solidFill>
        </a:ln>
      </dgm:spPr>
      <dgm:t>
        <a:bodyPr/>
        <a:lstStyle/>
        <a:p>
          <a:r>
            <a:rPr lang="de-DE" baseline="0" dirty="0">
              <a:solidFill>
                <a:schemeClr val="tx1">
                  <a:lumMod val="85000"/>
                  <a:lumOff val="15000"/>
                </a:schemeClr>
              </a:solidFill>
            </a:rPr>
            <a:t>Atmung</a:t>
          </a:r>
        </a:p>
      </dgm:t>
    </dgm:pt>
    <dgm:pt modelId="{52793AB8-4E89-4CAE-99D0-151976EE4508}" type="parTrans" cxnId="{C146C3F5-5363-43FF-83FB-C438F3286832}">
      <dgm:prSet/>
      <dgm:spPr/>
      <dgm:t>
        <a:bodyPr/>
        <a:lstStyle/>
        <a:p>
          <a:endParaRPr lang="de-DE" baseline="0">
            <a:solidFill>
              <a:schemeClr val="tx1">
                <a:lumMod val="85000"/>
                <a:lumOff val="15000"/>
              </a:schemeClr>
            </a:solidFill>
          </a:endParaRPr>
        </a:p>
      </dgm:t>
    </dgm:pt>
    <dgm:pt modelId="{D0D2BA21-729C-46DD-AF4E-B54355EFC73D}" type="sibTrans" cxnId="{C146C3F5-5363-43FF-83FB-C438F3286832}">
      <dgm:prSet/>
      <dgm:spPr/>
      <dgm:t>
        <a:bodyPr/>
        <a:lstStyle/>
        <a:p>
          <a:endParaRPr lang="de-DE" baseline="0">
            <a:solidFill>
              <a:schemeClr val="tx1">
                <a:lumMod val="85000"/>
                <a:lumOff val="15000"/>
              </a:schemeClr>
            </a:solidFill>
          </a:endParaRPr>
        </a:p>
      </dgm:t>
    </dgm:pt>
    <dgm:pt modelId="{BC15A355-D8AE-4C5E-B672-90CE540ADCC2}" type="pres">
      <dgm:prSet presAssocID="{9B00DE81-BD93-4BDE-9BB1-BDFA4D7198D9}" presName="Name0" presStyleCnt="0">
        <dgm:presLayoutVars>
          <dgm:chMax val="1"/>
          <dgm:dir/>
          <dgm:animLvl val="ctr"/>
          <dgm:resizeHandles val="exact"/>
        </dgm:presLayoutVars>
      </dgm:prSet>
      <dgm:spPr/>
      <dgm:t>
        <a:bodyPr/>
        <a:lstStyle/>
        <a:p>
          <a:endParaRPr lang="de-DE"/>
        </a:p>
      </dgm:t>
    </dgm:pt>
    <dgm:pt modelId="{E94676B4-3113-4506-95DD-244D04AB7A26}" type="pres">
      <dgm:prSet presAssocID="{9A3602B9-4F6C-4E65-81FD-41DC9F182715}" presName="centerShape" presStyleLbl="node0" presStyleIdx="0" presStyleCnt="1"/>
      <dgm:spPr/>
      <dgm:t>
        <a:bodyPr/>
        <a:lstStyle/>
        <a:p>
          <a:endParaRPr lang="de-DE"/>
        </a:p>
      </dgm:t>
    </dgm:pt>
    <dgm:pt modelId="{70E23179-DF40-4A83-9F26-84A3E92C6579}" type="pres">
      <dgm:prSet presAssocID="{1CBBD6DD-E382-40C2-A607-FBA410C857B9}" presName="node" presStyleLbl="node1" presStyleIdx="0" presStyleCnt="6" custScaleX="118629" custScaleY="118980">
        <dgm:presLayoutVars>
          <dgm:bulletEnabled val="1"/>
        </dgm:presLayoutVars>
      </dgm:prSet>
      <dgm:spPr/>
      <dgm:t>
        <a:bodyPr/>
        <a:lstStyle/>
        <a:p>
          <a:endParaRPr lang="de-DE"/>
        </a:p>
      </dgm:t>
    </dgm:pt>
    <dgm:pt modelId="{4400742A-00EB-46D6-BFF6-93F276A85784}" type="pres">
      <dgm:prSet presAssocID="{1CBBD6DD-E382-40C2-A607-FBA410C857B9}" presName="dummy" presStyleCnt="0"/>
      <dgm:spPr/>
    </dgm:pt>
    <dgm:pt modelId="{B6D6C56A-7071-458C-BD55-C17DA67BCFDB}" type="pres">
      <dgm:prSet presAssocID="{425178C6-2C80-4EB4-9D4F-B4ED51F6E43B}" presName="sibTrans" presStyleLbl="sibTrans2D1" presStyleIdx="0" presStyleCnt="6"/>
      <dgm:spPr/>
      <dgm:t>
        <a:bodyPr/>
        <a:lstStyle/>
        <a:p>
          <a:endParaRPr lang="de-DE"/>
        </a:p>
      </dgm:t>
    </dgm:pt>
    <dgm:pt modelId="{FF5FFC63-85E4-4871-BB4E-5095E00EB483}" type="pres">
      <dgm:prSet presAssocID="{181AADED-34F0-44BC-B76A-837FE33FD970}" presName="node" presStyleLbl="node1" presStyleIdx="1" presStyleCnt="6" custScaleX="118629" custScaleY="118980">
        <dgm:presLayoutVars>
          <dgm:bulletEnabled val="1"/>
        </dgm:presLayoutVars>
      </dgm:prSet>
      <dgm:spPr/>
      <dgm:t>
        <a:bodyPr/>
        <a:lstStyle/>
        <a:p>
          <a:endParaRPr lang="de-DE"/>
        </a:p>
      </dgm:t>
    </dgm:pt>
    <dgm:pt modelId="{E5F5159E-439F-49DE-9C20-9AA265D76962}" type="pres">
      <dgm:prSet presAssocID="{181AADED-34F0-44BC-B76A-837FE33FD970}" presName="dummy" presStyleCnt="0"/>
      <dgm:spPr/>
    </dgm:pt>
    <dgm:pt modelId="{377F8EFF-5FE9-4F7E-ACC1-F5B403BC0EE3}" type="pres">
      <dgm:prSet presAssocID="{F1A94137-D818-49C3-BB80-624024BE99BD}" presName="sibTrans" presStyleLbl="sibTrans2D1" presStyleIdx="1" presStyleCnt="6"/>
      <dgm:spPr/>
      <dgm:t>
        <a:bodyPr/>
        <a:lstStyle/>
        <a:p>
          <a:endParaRPr lang="de-DE"/>
        </a:p>
      </dgm:t>
    </dgm:pt>
    <dgm:pt modelId="{DCEA804C-A2C9-4D6F-ACA5-F8F7948898F8}" type="pres">
      <dgm:prSet presAssocID="{B1A4F9E7-A299-40D6-B23D-A9703F273273}" presName="node" presStyleLbl="node1" presStyleIdx="2" presStyleCnt="6" custScaleX="118629" custScaleY="118980">
        <dgm:presLayoutVars>
          <dgm:bulletEnabled val="1"/>
        </dgm:presLayoutVars>
      </dgm:prSet>
      <dgm:spPr/>
      <dgm:t>
        <a:bodyPr/>
        <a:lstStyle/>
        <a:p>
          <a:endParaRPr lang="de-DE"/>
        </a:p>
      </dgm:t>
    </dgm:pt>
    <dgm:pt modelId="{9608FF64-B8F1-461E-A551-FB12E6606C4A}" type="pres">
      <dgm:prSet presAssocID="{B1A4F9E7-A299-40D6-B23D-A9703F273273}" presName="dummy" presStyleCnt="0"/>
      <dgm:spPr/>
    </dgm:pt>
    <dgm:pt modelId="{D6ED0989-0FA7-4D1F-84CF-3C15C78C821D}" type="pres">
      <dgm:prSet presAssocID="{D0D2BA21-729C-46DD-AF4E-B54355EFC73D}" presName="sibTrans" presStyleLbl="sibTrans2D1" presStyleIdx="2" presStyleCnt="6"/>
      <dgm:spPr/>
      <dgm:t>
        <a:bodyPr/>
        <a:lstStyle/>
        <a:p>
          <a:endParaRPr lang="de-DE"/>
        </a:p>
      </dgm:t>
    </dgm:pt>
    <dgm:pt modelId="{7E74D181-FE98-466B-A371-E7007FB285AE}" type="pres">
      <dgm:prSet presAssocID="{99FC56E9-C4FF-4B8E-B94D-181AD6957853}" presName="node" presStyleLbl="node1" presStyleIdx="3" presStyleCnt="6" custScaleX="118629" custScaleY="118980">
        <dgm:presLayoutVars>
          <dgm:bulletEnabled val="1"/>
        </dgm:presLayoutVars>
      </dgm:prSet>
      <dgm:spPr/>
      <dgm:t>
        <a:bodyPr/>
        <a:lstStyle/>
        <a:p>
          <a:endParaRPr lang="de-DE"/>
        </a:p>
      </dgm:t>
    </dgm:pt>
    <dgm:pt modelId="{188704BB-E64E-4D8E-9AA0-DC502CC8A55C}" type="pres">
      <dgm:prSet presAssocID="{99FC56E9-C4FF-4B8E-B94D-181AD6957853}" presName="dummy" presStyleCnt="0"/>
      <dgm:spPr/>
    </dgm:pt>
    <dgm:pt modelId="{FFB9979D-AFEE-4377-B82A-C2A180F75AC3}" type="pres">
      <dgm:prSet presAssocID="{F1773387-7979-48B7-AB2E-7BA0DA8665FC}" presName="sibTrans" presStyleLbl="sibTrans2D1" presStyleIdx="3" presStyleCnt="6"/>
      <dgm:spPr/>
      <dgm:t>
        <a:bodyPr/>
        <a:lstStyle/>
        <a:p>
          <a:endParaRPr lang="de-DE"/>
        </a:p>
      </dgm:t>
    </dgm:pt>
    <dgm:pt modelId="{BC224EF4-542F-45A7-AE0B-6A2B5556457F}" type="pres">
      <dgm:prSet presAssocID="{7A8A947C-6069-4B16-9914-8DFECA030111}" presName="node" presStyleLbl="node1" presStyleIdx="4" presStyleCnt="6" custScaleX="118629" custScaleY="118980">
        <dgm:presLayoutVars>
          <dgm:bulletEnabled val="1"/>
        </dgm:presLayoutVars>
      </dgm:prSet>
      <dgm:spPr/>
      <dgm:t>
        <a:bodyPr/>
        <a:lstStyle/>
        <a:p>
          <a:endParaRPr lang="de-DE"/>
        </a:p>
      </dgm:t>
    </dgm:pt>
    <dgm:pt modelId="{330B7D04-CFC8-4FB8-8CC7-46F74C329833}" type="pres">
      <dgm:prSet presAssocID="{7A8A947C-6069-4B16-9914-8DFECA030111}" presName="dummy" presStyleCnt="0"/>
      <dgm:spPr/>
    </dgm:pt>
    <dgm:pt modelId="{9B075055-3A0A-4D50-A60D-150F0E27F2B6}" type="pres">
      <dgm:prSet presAssocID="{642297F5-7344-40EB-8859-5A3E6B60FEAD}" presName="sibTrans" presStyleLbl="sibTrans2D1" presStyleIdx="4" presStyleCnt="6"/>
      <dgm:spPr/>
      <dgm:t>
        <a:bodyPr/>
        <a:lstStyle/>
        <a:p>
          <a:endParaRPr lang="de-DE"/>
        </a:p>
      </dgm:t>
    </dgm:pt>
    <dgm:pt modelId="{A67160BB-C86A-4C95-B389-CBFF60049606}" type="pres">
      <dgm:prSet presAssocID="{68851DCB-33B7-470C-9B9D-7751B53526CA}" presName="node" presStyleLbl="node1" presStyleIdx="5" presStyleCnt="6" custScaleX="118629" custScaleY="118980">
        <dgm:presLayoutVars>
          <dgm:bulletEnabled val="1"/>
        </dgm:presLayoutVars>
      </dgm:prSet>
      <dgm:spPr/>
      <dgm:t>
        <a:bodyPr/>
        <a:lstStyle/>
        <a:p>
          <a:endParaRPr lang="de-DE"/>
        </a:p>
      </dgm:t>
    </dgm:pt>
    <dgm:pt modelId="{DB3559B5-70D6-4D39-80C3-5E6B3A550FE6}" type="pres">
      <dgm:prSet presAssocID="{68851DCB-33B7-470C-9B9D-7751B53526CA}" presName="dummy" presStyleCnt="0"/>
      <dgm:spPr/>
    </dgm:pt>
    <dgm:pt modelId="{821B0FC9-6C9E-4B0C-8551-B92C8403CBE9}" type="pres">
      <dgm:prSet presAssocID="{5B98FB30-741A-4CCC-81C6-7AB19DC363E0}" presName="sibTrans" presStyleLbl="sibTrans2D1" presStyleIdx="5" presStyleCnt="6"/>
      <dgm:spPr/>
      <dgm:t>
        <a:bodyPr/>
        <a:lstStyle/>
        <a:p>
          <a:endParaRPr lang="de-DE"/>
        </a:p>
      </dgm:t>
    </dgm:pt>
  </dgm:ptLst>
  <dgm:cxnLst>
    <dgm:cxn modelId="{7580F3B3-6F31-480D-B191-8A681AFFD55D}" type="presOf" srcId="{9A3602B9-4F6C-4E65-81FD-41DC9F182715}" destId="{E94676B4-3113-4506-95DD-244D04AB7A26}" srcOrd="0" destOrd="0" presId="urn:microsoft.com/office/officeart/2005/8/layout/radial6"/>
    <dgm:cxn modelId="{AB01B8B8-20B2-4A1E-AA84-D0D1ADBBEAB1}" srcId="{9B00DE81-BD93-4BDE-9BB1-BDFA4D7198D9}" destId="{9A3602B9-4F6C-4E65-81FD-41DC9F182715}" srcOrd="0" destOrd="0" parTransId="{D0EAB06C-A898-40B0-AD05-BAF10F18C11D}" sibTransId="{93C035D7-7462-4E93-9B46-11A2D0922759}"/>
    <dgm:cxn modelId="{8F6C3606-5E9F-4E23-9911-78245C37F958}" type="presOf" srcId="{9B00DE81-BD93-4BDE-9BB1-BDFA4D7198D9}" destId="{BC15A355-D8AE-4C5E-B672-90CE540ADCC2}" srcOrd="0" destOrd="0" presId="urn:microsoft.com/office/officeart/2005/8/layout/radial6"/>
    <dgm:cxn modelId="{85D1D02F-8A1D-41A6-90FA-F7C5B0AD5547}" type="presOf" srcId="{425178C6-2C80-4EB4-9D4F-B4ED51F6E43B}" destId="{B6D6C56A-7071-458C-BD55-C17DA67BCFDB}" srcOrd="0" destOrd="0" presId="urn:microsoft.com/office/officeart/2005/8/layout/radial6"/>
    <dgm:cxn modelId="{6A65B5FF-0411-4497-AA53-799BC48B06BB}" srcId="{9A3602B9-4F6C-4E65-81FD-41DC9F182715}" destId="{181AADED-34F0-44BC-B76A-837FE33FD970}" srcOrd="1" destOrd="0" parTransId="{B7DB377D-944C-40CA-A3AA-4C4506438684}" sibTransId="{F1A94137-D818-49C3-BB80-624024BE99BD}"/>
    <dgm:cxn modelId="{2F064214-CCCB-4EF1-BD7E-E52F46D2EBAD}" type="presOf" srcId="{B1A4F9E7-A299-40D6-B23D-A9703F273273}" destId="{DCEA804C-A2C9-4D6F-ACA5-F8F7948898F8}" srcOrd="0" destOrd="0" presId="urn:microsoft.com/office/officeart/2005/8/layout/radial6"/>
    <dgm:cxn modelId="{C146C3F5-5363-43FF-83FB-C438F3286832}" srcId="{9A3602B9-4F6C-4E65-81FD-41DC9F182715}" destId="{B1A4F9E7-A299-40D6-B23D-A9703F273273}" srcOrd="2" destOrd="0" parTransId="{52793AB8-4E89-4CAE-99D0-151976EE4508}" sibTransId="{D0D2BA21-729C-46DD-AF4E-B54355EFC73D}"/>
    <dgm:cxn modelId="{65AFE339-0FC9-4E4F-8A6D-FA77A1A08584}" type="presOf" srcId="{642297F5-7344-40EB-8859-5A3E6B60FEAD}" destId="{9B075055-3A0A-4D50-A60D-150F0E27F2B6}" srcOrd="0" destOrd="0" presId="urn:microsoft.com/office/officeart/2005/8/layout/radial6"/>
    <dgm:cxn modelId="{947D96B3-2B7A-4C3E-9A78-4FEE55EAC2CD}" srcId="{9A3602B9-4F6C-4E65-81FD-41DC9F182715}" destId="{7A8A947C-6069-4B16-9914-8DFECA030111}" srcOrd="4" destOrd="0" parTransId="{8BE7AB3F-88E5-4E4C-8C14-2BC427D780B7}" sibTransId="{642297F5-7344-40EB-8859-5A3E6B60FEAD}"/>
    <dgm:cxn modelId="{8F73EA04-6CD6-43D0-995D-EAA1A8DA7CED}" srcId="{9A3602B9-4F6C-4E65-81FD-41DC9F182715}" destId="{68851DCB-33B7-470C-9B9D-7751B53526CA}" srcOrd="5" destOrd="0" parTransId="{B49C1C16-B132-4C3A-BBE2-C60AE4BEE19F}" sibTransId="{5B98FB30-741A-4CCC-81C6-7AB19DC363E0}"/>
    <dgm:cxn modelId="{71023444-96BF-4E15-88A5-F2ECAF2FB60D}" type="presOf" srcId="{5B98FB30-741A-4CCC-81C6-7AB19DC363E0}" destId="{821B0FC9-6C9E-4B0C-8551-B92C8403CBE9}" srcOrd="0" destOrd="0" presId="urn:microsoft.com/office/officeart/2005/8/layout/radial6"/>
    <dgm:cxn modelId="{A25C4D40-E63A-4D2B-ACF7-308A9C4C20F8}" type="presOf" srcId="{F1A94137-D818-49C3-BB80-624024BE99BD}" destId="{377F8EFF-5FE9-4F7E-ACC1-F5B403BC0EE3}" srcOrd="0" destOrd="0" presId="urn:microsoft.com/office/officeart/2005/8/layout/radial6"/>
    <dgm:cxn modelId="{0632C830-FE9D-46BA-9BC0-0F00C3D53C89}" type="presOf" srcId="{F1773387-7979-48B7-AB2E-7BA0DA8665FC}" destId="{FFB9979D-AFEE-4377-B82A-C2A180F75AC3}" srcOrd="0" destOrd="0" presId="urn:microsoft.com/office/officeart/2005/8/layout/radial6"/>
    <dgm:cxn modelId="{E930170D-D9B3-44AE-BE9A-3DBAD6F855A4}" srcId="{9A3602B9-4F6C-4E65-81FD-41DC9F182715}" destId="{1CBBD6DD-E382-40C2-A607-FBA410C857B9}" srcOrd="0" destOrd="0" parTransId="{77D8F143-2BCA-49DF-91BF-5EF3761F5632}" sibTransId="{425178C6-2C80-4EB4-9D4F-B4ED51F6E43B}"/>
    <dgm:cxn modelId="{C431B44C-D2CF-4A67-BC31-BAA229251921}" type="presOf" srcId="{181AADED-34F0-44BC-B76A-837FE33FD970}" destId="{FF5FFC63-85E4-4871-BB4E-5095E00EB483}" srcOrd="0" destOrd="0" presId="urn:microsoft.com/office/officeart/2005/8/layout/radial6"/>
    <dgm:cxn modelId="{CC88FC42-2355-4321-98AE-4AF7A141A841}" type="presOf" srcId="{D0D2BA21-729C-46DD-AF4E-B54355EFC73D}" destId="{D6ED0989-0FA7-4D1F-84CF-3C15C78C821D}" srcOrd="0" destOrd="0" presId="urn:microsoft.com/office/officeart/2005/8/layout/radial6"/>
    <dgm:cxn modelId="{46F6E462-ABD4-4462-BD48-A5B2B2475FB2}" srcId="{9A3602B9-4F6C-4E65-81FD-41DC9F182715}" destId="{99FC56E9-C4FF-4B8E-B94D-181AD6957853}" srcOrd="3" destOrd="0" parTransId="{3F60B3E1-2716-4E6E-A611-DD25F99E6F1F}" sibTransId="{F1773387-7979-48B7-AB2E-7BA0DA8665FC}"/>
    <dgm:cxn modelId="{4EC13E0B-1206-44CB-A0B7-1DD732C3AB57}" type="presOf" srcId="{99FC56E9-C4FF-4B8E-B94D-181AD6957853}" destId="{7E74D181-FE98-466B-A371-E7007FB285AE}" srcOrd="0" destOrd="0" presId="urn:microsoft.com/office/officeart/2005/8/layout/radial6"/>
    <dgm:cxn modelId="{78E9999A-0483-42AC-BB21-CAEB28AD3D73}" type="presOf" srcId="{68851DCB-33B7-470C-9B9D-7751B53526CA}" destId="{A67160BB-C86A-4C95-B389-CBFF60049606}" srcOrd="0" destOrd="0" presId="urn:microsoft.com/office/officeart/2005/8/layout/radial6"/>
    <dgm:cxn modelId="{2EC26F17-C79F-4691-87DF-F16749376E72}" type="presOf" srcId="{1CBBD6DD-E382-40C2-A607-FBA410C857B9}" destId="{70E23179-DF40-4A83-9F26-84A3E92C6579}" srcOrd="0" destOrd="0" presId="urn:microsoft.com/office/officeart/2005/8/layout/radial6"/>
    <dgm:cxn modelId="{DEA20FCE-A561-4B09-A204-D9C4EDE7BD37}" type="presOf" srcId="{7A8A947C-6069-4B16-9914-8DFECA030111}" destId="{BC224EF4-542F-45A7-AE0B-6A2B5556457F}" srcOrd="0" destOrd="0" presId="urn:microsoft.com/office/officeart/2005/8/layout/radial6"/>
    <dgm:cxn modelId="{17B27865-D8AD-418B-834A-05DB84827B5A}" type="presParOf" srcId="{BC15A355-D8AE-4C5E-B672-90CE540ADCC2}" destId="{E94676B4-3113-4506-95DD-244D04AB7A26}" srcOrd="0" destOrd="0" presId="urn:microsoft.com/office/officeart/2005/8/layout/radial6"/>
    <dgm:cxn modelId="{539D9FD1-A5D6-46A9-9A95-580470E50D3F}" type="presParOf" srcId="{BC15A355-D8AE-4C5E-B672-90CE540ADCC2}" destId="{70E23179-DF40-4A83-9F26-84A3E92C6579}" srcOrd="1" destOrd="0" presId="urn:microsoft.com/office/officeart/2005/8/layout/radial6"/>
    <dgm:cxn modelId="{2AEBF244-2760-4E30-929B-5EA4EFD0A7A4}" type="presParOf" srcId="{BC15A355-D8AE-4C5E-B672-90CE540ADCC2}" destId="{4400742A-00EB-46D6-BFF6-93F276A85784}" srcOrd="2" destOrd="0" presId="urn:microsoft.com/office/officeart/2005/8/layout/radial6"/>
    <dgm:cxn modelId="{3D2BC891-073A-411F-A303-457AF0AB4CAE}" type="presParOf" srcId="{BC15A355-D8AE-4C5E-B672-90CE540ADCC2}" destId="{B6D6C56A-7071-458C-BD55-C17DA67BCFDB}" srcOrd="3" destOrd="0" presId="urn:microsoft.com/office/officeart/2005/8/layout/radial6"/>
    <dgm:cxn modelId="{C0D8DC5A-950A-4474-AD56-61121F6BDBDD}" type="presParOf" srcId="{BC15A355-D8AE-4C5E-B672-90CE540ADCC2}" destId="{FF5FFC63-85E4-4871-BB4E-5095E00EB483}" srcOrd="4" destOrd="0" presId="urn:microsoft.com/office/officeart/2005/8/layout/radial6"/>
    <dgm:cxn modelId="{4FA6AD7C-3C97-4EE2-BC08-5ECE3F4E9C10}" type="presParOf" srcId="{BC15A355-D8AE-4C5E-B672-90CE540ADCC2}" destId="{E5F5159E-439F-49DE-9C20-9AA265D76962}" srcOrd="5" destOrd="0" presId="urn:microsoft.com/office/officeart/2005/8/layout/radial6"/>
    <dgm:cxn modelId="{735C16FC-8A83-4206-96F2-113DD2BCEE1C}" type="presParOf" srcId="{BC15A355-D8AE-4C5E-B672-90CE540ADCC2}" destId="{377F8EFF-5FE9-4F7E-ACC1-F5B403BC0EE3}" srcOrd="6" destOrd="0" presId="urn:microsoft.com/office/officeart/2005/8/layout/radial6"/>
    <dgm:cxn modelId="{4B65B8E9-7487-4E62-8389-4FBA68F8E094}" type="presParOf" srcId="{BC15A355-D8AE-4C5E-B672-90CE540ADCC2}" destId="{DCEA804C-A2C9-4D6F-ACA5-F8F7948898F8}" srcOrd="7" destOrd="0" presId="urn:microsoft.com/office/officeart/2005/8/layout/radial6"/>
    <dgm:cxn modelId="{0F2576B4-71FD-4B32-8AA4-5C099F84F579}" type="presParOf" srcId="{BC15A355-D8AE-4C5E-B672-90CE540ADCC2}" destId="{9608FF64-B8F1-461E-A551-FB12E6606C4A}" srcOrd="8" destOrd="0" presId="urn:microsoft.com/office/officeart/2005/8/layout/radial6"/>
    <dgm:cxn modelId="{635399F6-DDB9-4FFA-801C-A1A05E38E56C}" type="presParOf" srcId="{BC15A355-D8AE-4C5E-B672-90CE540ADCC2}" destId="{D6ED0989-0FA7-4D1F-84CF-3C15C78C821D}" srcOrd="9" destOrd="0" presId="urn:microsoft.com/office/officeart/2005/8/layout/radial6"/>
    <dgm:cxn modelId="{DF5CEC3C-AE20-4F4B-8775-1DD704C0BC40}" type="presParOf" srcId="{BC15A355-D8AE-4C5E-B672-90CE540ADCC2}" destId="{7E74D181-FE98-466B-A371-E7007FB285AE}" srcOrd="10" destOrd="0" presId="urn:microsoft.com/office/officeart/2005/8/layout/radial6"/>
    <dgm:cxn modelId="{21E0033D-5E33-4FD6-AEBD-98D1F0A336A9}" type="presParOf" srcId="{BC15A355-D8AE-4C5E-B672-90CE540ADCC2}" destId="{188704BB-E64E-4D8E-9AA0-DC502CC8A55C}" srcOrd="11" destOrd="0" presId="urn:microsoft.com/office/officeart/2005/8/layout/radial6"/>
    <dgm:cxn modelId="{BA921662-37FD-4AA9-A1C0-A7E8F129784F}" type="presParOf" srcId="{BC15A355-D8AE-4C5E-B672-90CE540ADCC2}" destId="{FFB9979D-AFEE-4377-B82A-C2A180F75AC3}" srcOrd="12" destOrd="0" presId="urn:microsoft.com/office/officeart/2005/8/layout/radial6"/>
    <dgm:cxn modelId="{05EA9B3C-643F-4D1E-811C-8EB891346FB5}" type="presParOf" srcId="{BC15A355-D8AE-4C5E-B672-90CE540ADCC2}" destId="{BC224EF4-542F-45A7-AE0B-6A2B5556457F}" srcOrd="13" destOrd="0" presId="urn:microsoft.com/office/officeart/2005/8/layout/radial6"/>
    <dgm:cxn modelId="{E045BAEB-CB31-4483-ACC1-D6F24FEE6FA0}" type="presParOf" srcId="{BC15A355-D8AE-4C5E-B672-90CE540ADCC2}" destId="{330B7D04-CFC8-4FB8-8CC7-46F74C329833}" srcOrd="14" destOrd="0" presId="urn:microsoft.com/office/officeart/2005/8/layout/radial6"/>
    <dgm:cxn modelId="{E695A32F-0EAE-431E-918B-9EF86E0BE310}" type="presParOf" srcId="{BC15A355-D8AE-4C5E-B672-90CE540ADCC2}" destId="{9B075055-3A0A-4D50-A60D-150F0E27F2B6}" srcOrd="15" destOrd="0" presId="urn:microsoft.com/office/officeart/2005/8/layout/radial6"/>
    <dgm:cxn modelId="{B8EA6A72-FD4B-4018-B053-40751D5CA0AC}" type="presParOf" srcId="{BC15A355-D8AE-4C5E-B672-90CE540ADCC2}" destId="{A67160BB-C86A-4C95-B389-CBFF60049606}" srcOrd="16" destOrd="0" presId="urn:microsoft.com/office/officeart/2005/8/layout/radial6"/>
    <dgm:cxn modelId="{D4F0A8F8-1931-45B1-BEEB-63A22059E99B}" type="presParOf" srcId="{BC15A355-D8AE-4C5E-B672-90CE540ADCC2}" destId="{DB3559B5-70D6-4D39-80C3-5E6B3A550FE6}" srcOrd="17" destOrd="0" presId="urn:microsoft.com/office/officeart/2005/8/layout/radial6"/>
    <dgm:cxn modelId="{A9A8C11C-2047-40A9-9A32-81A0D5B0ECE9}" type="presParOf" srcId="{BC15A355-D8AE-4C5E-B672-90CE540ADCC2}" destId="{821B0FC9-6C9E-4B0C-8551-B92C8403CBE9}"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00DE81-BD93-4BDE-9BB1-BDFA4D7198D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9A3602B9-4F6C-4E65-81FD-41DC9F182715}">
      <dgm:prSet phldrT="[Text]"/>
      <dgm:spPr/>
      <dgm:t>
        <a:bodyPr/>
        <a:lstStyle/>
        <a:p>
          <a:r>
            <a:rPr lang="de-DE" baseline="0" dirty="0">
              <a:solidFill>
                <a:schemeClr val="tx1">
                  <a:lumMod val="85000"/>
                  <a:lumOff val="15000"/>
                </a:schemeClr>
              </a:solidFill>
            </a:rPr>
            <a:t>Körperliche Aktivität</a:t>
          </a:r>
        </a:p>
      </dgm:t>
    </dgm:pt>
    <dgm:pt modelId="{D0EAB06C-A898-40B0-AD05-BAF10F18C11D}" type="parTrans" cxnId="{AB01B8B8-20B2-4A1E-AA84-D0D1ADBBEAB1}">
      <dgm:prSet/>
      <dgm:spPr/>
      <dgm:t>
        <a:bodyPr/>
        <a:lstStyle/>
        <a:p>
          <a:endParaRPr lang="de-DE" baseline="0">
            <a:solidFill>
              <a:schemeClr val="tx1">
                <a:lumMod val="85000"/>
                <a:lumOff val="15000"/>
              </a:schemeClr>
            </a:solidFill>
          </a:endParaRPr>
        </a:p>
      </dgm:t>
    </dgm:pt>
    <dgm:pt modelId="{93C035D7-7462-4E93-9B46-11A2D0922759}" type="sibTrans" cxnId="{AB01B8B8-20B2-4A1E-AA84-D0D1ADBBEAB1}">
      <dgm:prSet/>
      <dgm:spPr/>
      <dgm:t>
        <a:bodyPr/>
        <a:lstStyle/>
        <a:p>
          <a:endParaRPr lang="de-DE" baseline="0">
            <a:solidFill>
              <a:schemeClr val="tx1">
                <a:lumMod val="85000"/>
                <a:lumOff val="15000"/>
              </a:schemeClr>
            </a:solidFill>
          </a:endParaRPr>
        </a:p>
      </dgm:t>
    </dgm:pt>
    <dgm:pt modelId="{1CBBD6DD-E382-40C2-A607-FBA410C857B9}">
      <dgm:prSet phldrT="[Text]"/>
      <dgm:spPr>
        <a:ln w="76200">
          <a:solidFill>
            <a:schemeClr val="accent1">
              <a:lumMod val="50000"/>
            </a:schemeClr>
          </a:solidFill>
        </a:ln>
      </dgm:spPr>
      <dgm:t>
        <a:bodyPr/>
        <a:lstStyle/>
        <a:p>
          <a:r>
            <a:rPr lang="de-DE" baseline="0" dirty="0">
              <a:solidFill>
                <a:schemeClr val="tx1">
                  <a:lumMod val="85000"/>
                  <a:lumOff val="15000"/>
                </a:schemeClr>
              </a:solidFill>
            </a:rPr>
            <a:t>Bewegungs-</a:t>
          </a:r>
        </a:p>
        <a:p>
          <a:r>
            <a:rPr lang="de-DE" baseline="0" dirty="0" err="1">
              <a:solidFill>
                <a:schemeClr val="tx1">
                  <a:lumMod val="85000"/>
                  <a:lumOff val="15000"/>
                </a:schemeClr>
              </a:solidFill>
            </a:rPr>
            <a:t>apparat</a:t>
          </a:r>
          <a:endParaRPr lang="de-DE" baseline="0" dirty="0">
            <a:solidFill>
              <a:schemeClr val="tx1">
                <a:lumMod val="85000"/>
                <a:lumOff val="15000"/>
              </a:schemeClr>
            </a:solidFill>
          </a:endParaRPr>
        </a:p>
      </dgm:t>
    </dgm:pt>
    <dgm:pt modelId="{77D8F143-2BCA-49DF-91BF-5EF3761F5632}" type="parTrans" cxnId="{E930170D-D9B3-44AE-BE9A-3DBAD6F855A4}">
      <dgm:prSet/>
      <dgm:spPr/>
      <dgm:t>
        <a:bodyPr/>
        <a:lstStyle/>
        <a:p>
          <a:endParaRPr lang="de-DE" baseline="0">
            <a:solidFill>
              <a:schemeClr val="tx1">
                <a:lumMod val="85000"/>
                <a:lumOff val="15000"/>
              </a:schemeClr>
            </a:solidFill>
          </a:endParaRPr>
        </a:p>
      </dgm:t>
    </dgm:pt>
    <dgm:pt modelId="{425178C6-2C80-4EB4-9D4F-B4ED51F6E43B}" type="sibTrans" cxnId="{E930170D-D9B3-44AE-BE9A-3DBAD6F855A4}">
      <dgm:prSet/>
      <dgm:spPr/>
      <dgm:t>
        <a:bodyPr/>
        <a:lstStyle/>
        <a:p>
          <a:endParaRPr lang="de-DE" baseline="0">
            <a:solidFill>
              <a:schemeClr val="tx1">
                <a:lumMod val="85000"/>
                <a:lumOff val="15000"/>
              </a:schemeClr>
            </a:solidFill>
          </a:endParaRPr>
        </a:p>
      </dgm:t>
    </dgm:pt>
    <dgm:pt modelId="{99FC56E9-C4FF-4B8E-B94D-181AD6957853}">
      <dgm:prSet phldrT="[Text]"/>
      <dgm:spPr/>
      <dgm:t>
        <a:bodyPr/>
        <a:lstStyle/>
        <a:p>
          <a:r>
            <a:rPr lang="de-DE" baseline="0" dirty="0">
              <a:solidFill>
                <a:schemeClr val="tx1">
                  <a:lumMod val="85000"/>
                  <a:lumOff val="15000"/>
                </a:schemeClr>
              </a:solidFill>
            </a:rPr>
            <a:t>Hormone</a:t>
          </a:r>
        </a:p>
      </dgm:t>
    </dgm:pt>
    <dgm:pt modelId="{3F60B3E1-2716-4E6E-A611-DD25F99E6F1F}" type="parTrans" cxnId="{46F6E462-ABD4-4462-BD48-A5B2B2475FB2}">
      <dgm:prSet/>
      <dgm:spPr/>
      <dgm:t>
        <a:bodyPr/>
        <a:lstStyle/>
        <a:p>
          <a:endParaRPr lang="de-DE" baseline="0">
            <a:solidFill>
              <a:schemeClr val="tx1">
                <a:lumMod val="85000"/>
                <a:lumOff val="15000"/>
              </a:schemeClr>
            </a:solidFill>
          </a:endParaRPr>
        </a:p>
      </dgm:t>
    </dgm:pt>
    <dgm:pt modelId="{F1773387-7979-48B7-AB2E-7BA0DA8665FC}" type="sibTrans" cxnId="{46F6E462-ABD4-4462-BD48-A5B2B2475FB2}">
      <dgm:prSet/>
      <dgm:spPr/>
      <dgm:t>
        <a:bodyPr/>
        <a:lstStyle/>
        <a:p>
          <a:endParaRPr lang="de-DE" baseline="0">
            <a:solidFill>
              <a:schemeClr val="tx1">
                <a:lumMod val="85000"/>
                <a:lumOff val="15000"/>
              </a:schemeClr>
            </a:solidFill>
          </a:endParaRPr>
        </a:p>
      </dgm:t>
    </dgm:pt>
    <dgm:pt modelId="{7A8A947C-6069-4B16-9914-8DFECA030111}">
      <dgm:prSet phldrT="[Text]"/>
      <dgm:spPr/>
      <dgm:t>
        <a:bodyPr/>
        <a:lstStyle/>
        <a:p>
          <a:r>
            <a:rPr lang="de-DE" b="1" baseline="0" dirty="0">
              <a:solidFill>
                <a:schemeClr val="tx1">
                  <a:lumMod val="85000"/>
                  <a:lumOff val="15000"/>
                </a:schemeClr>
              </a:solidFill>
            </a:rPr>
            <a:t>Gefäße</a:t>
          </a:r>
          <a:endParaRPr lang="de-DE" baseline="0" dirty="0">
            <a:solidFill>
              <a:schemeClr val="tx1">
                <a:lumMod val="85000"/>
                <a:lumOff val="15000"/>
              </a:schemeClr>
            </a:solidFill>
          </a:endParaRPr>
        </a:p>
      </dgm:t>
    </dgm:pt>
    <dgm:pt modelId="{8BE7AB3F-88E5-4E4C-8C14-2BC427D780B7}" type="parTrans" cxnId="{947D96B3-2B7A-4C3E-9A78-4FEE55EAC2CD}">
      <dgm:prSet/>
      <dgm:spPr/>
      <dgm:t>
        <a:bodyPr/>
        <a:lstStyle/>
        <a:p>
          <a:endParaRPr lang="de-DE" baseline="0">
            <a:solidFill>
              <a:schemeClr val="tx1">
                <a:lumMod val="85000"/>
                <a:lumOff val="15000"/>
              </a:schemeClr>
            </a:solidFill>
          </a:endParaRPr>
        </a:p>
      </dgm:t>
    </dgm:pt>
    <dgm:pt modelId="{642297F5-7344-40EB-8859-5A3E6B60FEAD}" type="sibTrans" cxnId="{947D96B3-2B7A-4C3E-9A78-4FEE55EAC2CD}">
      <dgm:prSet/>
      <dgm:spPr/>
      <dgm:t>
        <a:bodyPr/>
        <a:lstStyle/>
        <a:p>
          <a:endParaRPr lang="de-DE" baseline="0">
            <a:solidFill>
              <a:schemeClr val="tx1">
                <a:lumMod val="85000"/>
                <a:lumOff val="15000"/>
              </a:schemeClr>
            </a:solidFill>
          </a:endParaRPr>
        </a:p>
      </dgm:t>
    </dgm:pt>
    <dgm:pt modelId="{68851DCB-33B7-470C-9B9D-7751B53526CA}">
      <dgm:prSet phldrT="[Text]"/>
      <dgm:spPr/>
      <dgm:t>
        <a:bodyPr/>
        <a:lstStyle/>
        <a:p>
          <a:r>
            <a:rPr lang="de-DE" b="1" baseline="0" dirty="0">
              <a:solidFill>
                <a:schemeClr val="tx1">
                  <a:lumMod val="85000"/>
                  <a:lumOff val="15000"/>
                </a:schemeClr>
              </a:solidFill>
            </a:rPr>
            <a:t>Herz</a:t>
          </a:r>
          <a:endParaRPr lang="de-DE" baseline="0" dirty="0">
            <a:solidFill>
              <a:schemeClr val="tx1">
                <a:lumMod val="85000"/>
                <a:lumOff val="15000"/>
              </a:schemeClr>
            </a:solidFill>
          </a:endParaRPr>
        </a:p>
      </dgm:t>
    </dgm:pt>
    <dgm:pt modelId="{B49C1C16-B132-4C3A-BBE2-C60AE4BEE19F}" type="parTrans" cxnId="{8F73EA04-6CD6-43D0-995D-EAA1A8DA7CED}">
      <dgm:prSet/>
      <dgm:spPr/>
      <dgm:t>
        <a:bodyPr/>
        <a:lstStyle/>
        <a:p>
          <a:endParaRPr lang="de-DE" baseline="0">
            <a:solidFill>
              <a:schemeClr val="tx1">
                <a:lumMod val="85000"/>
                <a:lumOff val="15000"/>
              </a:schemeClr>
            </a:solidFill>
          </a:endParaRPr>
        </a:p>
      </dgm:t>
    </dgm:pt>
    <dgm:pt modelId="{5B98FB30-741A-4CCC-81C6-7AB19DC363E0}" type="sibTrans" cxnId="{8F73EA04-6CD6-43D0-995D-EAA1A8DA7CED}">
      <dgm:prSet/>
      <dgm:spPr/>
      <dgm:t>
        <a:bodyPr/>
        <a:lstStyle/>
        <a:p>
          <a:endParaRPr lang="de-DE" baseline="0">
            <a:solidFill>
              <a:schemeClr val="tx1">
                <a:lumMod val="85000"/>
                <a:lumOff val="15000"/>
              </a:schemeClr>
            </a:solidFill>
          </a:endParaRPr>
        </a:p>
      </dgm:t>
    </dgm:pt>
    <dgm:pt modelId="{181AADED-34F0-44BC-B76A-837FE33FD970}">
      <dgm:prSet/>
      <dgm:spPr/>
      <dgm:t>
        <a:bodyPr/>
        <a:lstStyle/>
        <a:p>
          <a:r>
            <a:rPr lang="de-DE" baseline="0" dirty="0">
              <a:solidFill>
                <a:schemeClr val="tx1">
                  <a:lumMod val="85000"/>
                  <a:lumOff val="15000"/>
                </a:schemeClr>
              </a:solidFill>
            </a:rPr>
            <a:t>Energie-</a:t>
          </a:r>
          <a:br>
            <a:rPr lang="de-DE" baseline="0" dirty="0">
              <a:solidFill>
                <a:schemeClr val="tx1">
                  <a:lumMod val="85000"/>
                  <a:lumOff val="15000"/>
                </a:schemeClr>
              </a:solidFill>
            </a:rPr>
          </a:br>
          <a:r>
            <a:rPr lang="de-DE" baseline="0" dirty="0" err="1">
              <a:solidFill>
                <a:schemeClr val="tx1">
                  <a:lumMod val="85000"/>
                  <a:lumOff val="15000"/>
                </a:schemeClr>
              </a:solidFill>
            </a:rPr>
            <a:t>stoffwechsel</a:t>
          </a:r>
          <a:endParaRPr lang="de-DE" baseline="0" dirty="0">
            <a:solidFill>
              <a:schemeClr val="tx1">
                <a:lumMod val="85000"/>
                <a:lumOff val="15000"/>
              </a:schemeClr>
            </a:solidFill>
          </a:endParaRPr>
        </a:p>
      </dgm:t>
    </dgm:pt>
    <dgm:pt modelId="{B7DB377D-944C-40CA-A3AA-4C4506438684}" type="parTrans" cxnId="{6A65B5FF-0411-4497-AA53-799BC48B06BB}">
      <dgm:prSet/>
      <dgm:spPr/>
      <dgm:t>
        <a:bodyPr/>
        <a:lstStyle/>
        <a:p>
          <a:endParaRPr lang="de-DE" baseline="0">
            <a:solidFill>
              <a:schemeClr val="tx1">
                <a:lumMod val="85000"/>
                <a:lumOff val="15000"/>
              </a:schemeClr>
            </a:solidFill>
          </a:endParaRPr>
        </a:p>
      </dgm:t>
    </dgm:pt>
    <dgm:pt modelId="{F1A94137-D818-49C3-BB80-624024BE99BD}" type="sibTrans" cxnId="{6A65B5FF-0411-4497-AA53-799BC48B06BB}">
      <dgm:prSet/>
      <dgm:spPr/>
      <dgm:t>
        <a:bodyPr/>
        <a:lstStyle/>
        <a:p>
          <a:endParaRPr lang="de-DE" baseline="0">
            <a:solidFill>
              <a:schemeClr val="tx1">
                <a:lumMod val="85000"/>
                <a:lumOff val="15000"/>
              </a:schemeClr>
            </a:solidFill>
          </a:endParaRPr>
        </a:p>
      </dgm:t>
    </dgm:pt>
    <dgm:pt modelId="{B1A4F9E7-A299-40D6-B23D-A9703F273273}">
      <dgm:prSet/>
      <dgm:spPr/>
      <dgm:t>
        <a:bodyPr/>
        <a:lstStyle/>
        <a:p>
          <a:r>
            <a:rPr lang="de-DE" baseline="0" dirty="0">
              <a:solidFill>
                <a:schemeClr val="tx1">
                  <a:lumMod val="85000"/>
                  <a:lumOff val="15000"/>
                </a:schemeClr>
              </a:solidFill>
            </a:rPr>
            <a:t>Atmung</a:t>
          </a:r>
        </a:p>
      </dgm:t>
    </dgm:pt>
    <dgm:pt modelId="{52793AB8-4E89-4CAE-99D0-151976EE4508}" type="parTrans" cxnId="{C146C3F5-5363-43FF-83FB-C438F3286832}">
      <dgm:prSet/>
      <dgm:spPr/>
      <dgm:t>
        <a:bodyPr/>
        <a:lstStyle/>
        <a:p>
          <a:endParaRPr lang="de-DE" baseline="0">
            <a:solidFill>
              <a:schemeClr val="tx1">
                <a:lumMod val="85000"/>
                <a:lumOff val="15000"/>
              </a:schemeClr>
            </a:solidFill>
          </a:endParaRPr>
        </a:p>
      </dgm:t>
    </dgm:pt>
    <dgm:pt modelId="{D0D2BA21-729C-46DD-AF4E-B54355EFC73D}" type="sibTrans" cxnId="{C146C3F5-5363-43FF-83FB-C438F3286832}">
      <dgm:prSet/>
      <dgm:spPr/>
      <dgm:t>
        <a:bodyPr/>
        <a:lstStyle/>
        <a:p>
          <a:endParaRPr lang="de-DE" baseline="0">
            <a:solidFill>
              <a:schemeClr val="tx1">
                <a:lumMod val="85000"/>
                <a:lumOff val="15000"/>
              </a:schemeClr>
            </a:solidFill>
          </a:endParaRPr>
        </a:p>
      </dgm:t>
    </dgm:pt>
    <dgm:pt modelId="{BC15A355-D8AE-4C5E-B672-90CE540ADCC2}" type="pres">
      <dgm:prSet presAssocID="{9B00DE81-BD93-4BDE-9BB1-BDFA4D7198D9}" presName="Name0" presStyleCnt="0">
        <dgm:presLayoutVars>
          <dgm:chMax val="1"/>
          <dgm:dir/>
          <dgm:animLvl val="ctr"/>
          <dgm:resizeHandles val="exact"/>
        </dgm:presLayoutVars>
      </dgm:prSet>
      <dgm:spPr/>
      <dgm:t>
        <a:bodyPr/>
        <a:lstStyle/>
        <a:p>
          <a:endParaRPr lang="de-DE"/>
        </a:p>
      </dgm:t>
    </dgm:pt>
    <dgm:pt modelId="{E94676B4-3113-4506-95DD-244D04AB7A26}" type="pres">
      <dgm:prSet presAssocID="{9A3602B9-4F6C-4E65-81FD-41DC9F182715}" presName="centerShape" presStyleLbl="node0" presStyleIdx="0" presStyleCnt="1"/>
      <dgm:spPr/>
      <dgm:t>
        <a:bodyPr/>
        <a:lstStyle/>
        <a:p>
          <a:endParaRPr lang="de-DE"/>
        </a:p>
      </dgm:t>
    </dgm:pt>
    <dgm:pt modelId="{70E23179-DF40-4A83-9F26-84A3E92C6579}" type="pres">
      <dgm:prSet presAssocID="{1CBBD6DD-E382-40C2-A607-FBA410C857B9}" presName="node" presStyleLbl="node1" presStyleIdx="0" presStyleCnt="6" custScaleX="118629" custScaleY="118980">
        <dgm:presLayoutVars>
          <dgm:bulletEnabled val="1"/>
        </dgm:presLayoutVars>
      </dgm:prSet>
      <dgm:spPr/>
      <dgm:t>
        <a:bodyPr/>
        <a:lstStyle/>
        <a:p>
          <a:endParaRPr lang="de-DE"/>
        </a:p>
      </dgm:t>
    </dgm:pt>
    <dgm:pt modelId="{4400742A-00EB-46D6-BFF6-93F276A85784}" type="pres">
      <dgm:prSet presAssocID="{1CBBD6DD-E382-40C2-A607-FBA410C857B9}" presName="dummy" presStyleCnt="0"/>
      <dgm:spPr/>
    </dgm:pt>
    <dgm:pt modelId="{B6D6C56A-7071-458C-BD55-C17DA67BCFDB}" type="pres">
      <dgm:prSet presAssocID="{425178C6-2C80-4EB4-9D4F-B4ED51F6E43B}" presName="sibTrans" presStyleLbl="sibTrans2D1" presStyleIdx="0" presStyleCnt="6"/>
      <dgm:spPr/>
      <dgm:t>
        <a:bodyPr/>
        <a:lstStyle/>
        <a:p>
          <a:endParaRPr lang="de-DE"/>
        </a:p>
      </dgm:t>
    </dgm:pt>
    <dgm:pt modelId="{FF5FFC63-85E4-4871-BB4E-5095E00EB483}" type="pres">
      <dgm:prSet presAssocID="{181AADED-34F0-44BC-B76A-837FE33FD970}" presName="node" presStyleLbl="node1" presStyleIdx="1" presStyleCnt="6" custScaleX="118629" custScaleY="118980">
        <dgm:presLayoutVars>
          <dgm:bulletEnabled val="1"/>
        </dgm:presLayoutVars>
      </dgm:prSet>
      <dgm:spPr/>
      <dgm:t>
        <a:bodyPr/>
        <a:lstStyle/>
        <a:p>
          <a:endParaRPr lang="de-DE"/>
        </a:p>
      </dgm:t>
    </dgm:pt>
    <dgm:pt modelId="{E5F5159E-439F-49DE-9C20-9AA265D76962}" type="pres">
      <dgm:prSet presAssocID="{181AADED-34F0-44BC-B76A-837FE33FD970}" presName="dummy" presStyleCnt="0"/>
      <dgm:spPr/>
    </dgm:pt>
    <dgm:pt modelId="{377F8EFF-5FE9-4F7E-ACC1-F5B403BC0EE3}" type="pres">
      <dgm:prSet presAssocID="{F1A94137-D818-49C3-BB80-624024BE99BD}" presName="sibTrans" presStyleLbl="sibTrans2D1" presStyleIdx="1" presStyleCnt="6"/>
      <dgm:spPr/>
      <dgm:t>
        <a:bodyPr/>
        <a:lstStyle/>
        <a:p>
          <a:endParaRPr lang="de-DE"/>
        </a:p>
      </dgm:t>
    </dgm:pt>
    <dgm:pt modelId="{DCEA804C-A2C9-4D6F-ACA5-F8F7948898F8}" type="pres">
      <dgm:prSet presAssocID="{B1A4F9E7-A299-40D6-B23D-A9703F273273}" presName="node" presStyleLbl="node1" presStyleIdx="2" presStyleCnt="6" custScaleX="118629" custScaleY="118980">
        <dgm:presLayoutVars>
          <dgm:bulletEnabled val="1"/>
        </dgm:presLayoutVars>
      </dgm:prSet>
      <dgm:spPr/>
      <dgm:t>
        <a:bodyPr/>
        <a:lstStyle/>
        <a:p>
          <a:endParaRPr lang="de-DE"/>
        </a:p>
      </dgm:t>
    </dgm:pt>
    <dgm:pt modelId="{9608FF64-B8F1-461E-A551-FB12E6606C4A}" type="pres">
      <dgm:prSet presAssocID="{B1A4F9E7-A299-40D6-B23D-A9703F273273}" presName="dummy" presStyleCnt="0"/>
      <dgm:spPr/>
    </dgm:pt>
    <dgm:pt modelId="{D6ED0989-0FA7-4D1F-84CF-3C15C78C821D}" type="pres">
      <dgm:prSet presAssocID="{D0D2BA21-729C-46DD-AF4E-B54355EFC73D}" presName="sibTrans" presStyleLbl="sibTrans2D1" presStyleIdx="2" presStyleCnt="6"/>
      <dgm:spPr/>
      <dgm:t>
        <a:bodyPr/>
        <a:lstStyle/>
        <a:p>
          <a:endParaRPr lang="de-DE"/>
        </a:p>
      </dgm:t>
    </dgm:pt>
    <dgm:pt modelId="{7E74D181-FE98-466B-A371-E7007FB285AE}" type="pres">
      <dgm:prSet presAssocID="{99FC56E9-C4FF-4B8E-B94D-181AD6957853}" presName="node" presStyleLbl="node1" presStyleIdx="3" presStyleCnt="6" custScaleX="118629" custScaleY="118980">
        <dgm:presLayoutVars>
          <dgm:bulletEnabled val="1"/>
        </dgm:presLayoutVars>
      </dgm:prSet>
      <dgm:spPr/>
      <dgm:t>
        <a:bodyPr/>
        <a:lstStyle/>
        <a:p>
          <a:endParaRPr lang="de-DE"/>
        </a:p>
      </dgm:t>
    </dgm:pt>
    <dgm:pt modelId="{188704BB-E64E-4D8E-9AA0-DC502CC8A55C}" type="pres">
      <dgm:prSet presAssocID="{99FC56E9-C4FF-4B8E-B94D-181AD6957853}" presName="dummy" presStyleCnt="0"/>
      <dgm:spPr/>
    </dgm:pt>
    <dgm:pt modelId="{FFB9979D-AFEE-4377-B82A-C2A180F75AC3}" type="pres">
      <dgm:prSet presAssocID="{F1773387-7979-48B7-AB2E-7BA0DA8665FC}" presName="sibTrans" presStyleLbl="sibTrans2D1" presStyleIdx="3" presStyleCnt="6"/>
      <dgm:spPr/>
      <dgm:t>
        <a:bodyPr/>
        <a:lstStyle/>
        <a:p>
          <a:endParaRPr lang="de-DE"/>
        </a:p>
      </dgm:t>
    </dgm:pt>
    <dgm:pt modelId="{BC224EF4-542F-45A7-AE0B-6A2B5556457F}" type="pres">
      <dgm:prSet presAssocID="{7A8A947C-6069-4B16-9914-8DFECA030111}" presName="node" presStyleLbl="node1" presStyleIdx="4" presStyleCnt="6" custScaleX="118629" custScaleY="118980">
        <dgm:presLayoutVars>
          <dgm:bulletEnabled val="1"/>
        </dgm:presLayoutVars>
      </dgm:prSet>
      <dgm:spPr/>
      <dgm:t>
        <a:bodyPr/>
        <a:lstStyle/>
        <a:p>
          <a:endParaRPr lang="de-DE"/>
        </a:p>
      </dgm:t>
    </dgm:pt>
    <dgm:pt modelId="{330B7D04-CFC8-4FB8-8CC7-46F74C329833}" type="pres">
      <dgm:prSet presAssocID="{7A8A947C-6069-4B16-9914-8DFECA030111}" presName="dummy" presStyleCnt="0"/>
      <dgm:spPr/>
    </dgm:pt>
    <dgm:pt modelId="{9B075055-3A0A-4D50-A60D-150F0E27F2B6}" type="pres">
      <dgm:prSet presAssocID="{642297F5-7344-40EB-8859-5A3E6B60FEAD}" presName="sibTrans" presStyleLbl="sibTrans2D1" presStyleIdx="4" presStyleCnt="6"/>
      <dgm:spPr/>
      <dgm:t>
        <a:bodyPr/>
        <a:lstStyle/>
        <a:p>
          <a:endParaRPr lang="de-DE"/>
        </a:p>
      </dgm:t>
    </dgm:pt>
    <dgm:pt modelId="{A67160BB-C86A-4C95-B389-CBFF60049606}" type="pres">
      <dgm:prSet presAssocID="{68851DCB-33B7-470C-9B9D-7751B53526CA}" presName="node" presStyleLbl="node1" presStyleIdx="5" presStyleCnt="6" custScaleX="118629" custScaleY="118980">
        <dgm:presLayoutVars>
          <dgm:bulletEnabled val="1"/>
        </dgm:presLayoutVars>
      </dgm:prSet>
      <dgm:spPr/>
      <dgm:t>
        <a:bodyPr/>
        <a:lstStyle/>
        <a:p>
          <a:endParaRPr lang="de-DE"/>
        </a:p>
      </dgm:t>
    </dgm:pt>
    <dgm:pt modelId="{DB3559B5-70D6-4D39-80C3-5E6B3A550FE6}" type="pres">
      <dgm:prSet presAssocID="{68851DCB-33B7-470C-9B9D-7751B53526CA}" presName="dummy" presStyleCnt="0"/>
      <dgm:spPr/>
    </dgm:pt>
    <dgm:pt modelId="{821B0FC9-6C9E-4B0C-8551-B92C8403CBE9}" type="pres">
      <dgm:prSet presAssocID="{5B98FB30-741A-4CCC-81C6-7AB19DC363E0}" presName="sibTrans" presStyleLbl="sibTrans2D1" presStyleIdx="5" presStyleCnt="6"/>
      <dgm:spPr/>
      <dgm:t>
        <a:bodyPr/>
        <a:lstStyle/>
        <a:p>
          <a:endParaRPr lang="de-DE"/>
        </a:p>
      </dgm:t>
    </dgm:pt>
  </dgm:ptLst>
  <dgm:cxnLst>
    <dgm:cxn modelId="{7580F3B3-6F31-480D-B191-8A681AFFD55D}" type="presOf" srcId="{9A3602B9-4F6C-4E65-81FD-41DC9F182715}" destId="{E94676B4-3113-4506-95DD-244D04AB7A26}" srcOrd="0" destOrd="0" presId="urn:microsoft.com/office/officeart/2005/8/layout/radial6"/>
    <dgm:cxn modelId="{AB01B8B8-20B2-4A1E-AA84-D0D1ADBBEAB1}" srcId="{9B00DE81-BD93-4BDE-9BB1-BDFA4D7198D9}" destId="{9A3602B9-4F6C-4E65-81FD-41DC9F182715}" srcOrd="0" destOrd="0" parTransId="{D0EAB06C-A898-40B0-AD05-BAF10F18C11D}" sibTransId="{93C035D7-7462-4E93-9B46-11A2D0922759}"/>
    <dgm:cxn modelId="{8F6C3606-5E9F-4E23-9911-78245C37F958}" type="presOf" srcId="{9B00DE81-BD93-4BDE-9BB1-BDFA4D7198D9}" destId="{BC15A355-D8AE-4C5E-B672-90CE540ADCC2}" srcOrd="0" destOrd="0" presId="urn:microsoft.com/office/officeart/2005/8/layout/radial6"/>
    <dgm:cxn modelId="{85D1D02F-8A1D-41A6-90FA-F7C5B0AD5547}" type="presOf" srcId="{425178C6-2C80-4EB4-9D4F-B4ED51F6E43B}" destId="{B6D6C56A-7071-458C-BD55-C17DA67BCFDB}" srcOrd="0" destOrd="0" presId="urn:microsoft.com/office/officeart/2005/8/layout/radial6"/>
    <dgm:cxn modelId="{6A65B5FF-0411-4497-AA53-799BC48B06BB}" srcId="{9A3602B9-4F6C-4E65-81FD-41DC9F182715}" destId="{181AADED-34F0-44BC-B76A-837FE33FD970}" srcOrd="1" destOrd="0" parTransId="{B7DB377D-944C-40CA-A3AA-4C4506438684}" sibTransId="{F1A94137-D818-49C3-BB80-624024BE99BD}"/>
    <dgm:cxn modelId="{2F064214-CCCB-4EF1-BD7E-E52F46D2EBAD}" type="presOf" srcId="{B1A4F9E7-A299-40D6-B23D-A9703F273273}" destId="{DCEA804C-A2C9-4D6F-ACA5-F8F7948898F8}" srcOrd="0" destOrd="0" presId="urn:microsoft.com/office/officeart/2005/8/layout/radial6"/>
    <dgm:cxn modelId="{C146C3F5-5363-43FF-83FB-C438F3286832}" srcId="{9A3602B9-4F6C-4E65-81FD-41DC9F182715}" destId="{B1A4F9E7-A299-40D6-B23D-A9703F273273}" srcOrd="2" destOrd="0" parTransId="{52793AB8-4E89-4CAE-99D0-151976EE4508}" sibTransId="{D0D2BA21-729C-46DD-AF4E-B54355EFC73D}"/>
    <dgm:cxn modelId="{65AFE339-0FC9-4E4F-8A6D-FA77A1A08584}" type="presOf" srcId="{642297F5-7344-40EB-8859-5A3E6B60FEAD}" destId="{9B075055-3A0A-4D50-A60D-150F0E27F2B6}" srcOrd="0" destOrd="0" presId="urn:microsoft.com/office/officeart/2005/8/layout/radial6"/>
    <dgm:cxn modelId="{947D96B3-2B7A-4C3E-9A78-4FEE55EAC2CD}" srcId="{9A3602B9-4F6C-4E65-81FD-41DC9F182715}" destId="{7A8A947C-6069-4B16-9914-8DFECA030111}" srcOrd="4" destOrd="0" parTransId="{8BE7AB3F-88E5-4E4C-8C14-2BC427D780B7}" sibTransId="{642297F5-7344-40EB-8859-5A3E6B60FEAD}"/>
    <dgm:cxn modelId="{8F73EA04-6CD6-43D0-995D-EAA1A8DA7CED}" srcId="{9A3602B9-4F6C-4E65-81FD-41DC9F182715}" destId="{68851DCB-33B7-470C-9B9D-7751B53526CA}" srcOrd="5" destOrd="0" parTransId="{B49C1C16-B132-4C3A-BBE2-C60AE4BEE19F}" sibTransId="{5B98FB30-741A-4CCC-81C6-7AB19DC363E0}"/>
    <dgm:cxn modelId="{71023444-96BF-4E15-88A5-F2ECAF2FB60D}" type="presOf" srcId="{5B98FB30-741A-4CCC-81C6-7AB19DC363E0}" destId="{821B0FC9-6C9E-4B0C-8551-B92C8403CBE9}" srcOrd="0" destOrd="0" presId="urn:microsoft.com/office/officeart/2005/8/layout/radial6"/>
    <dgm:cxn modelId="{A25C4D40-E63A-4D2B-ACF7-308A9C4C20F8}" type="presOf" srcId="{F1A94137-D818-49C3-BB80-624024BE99BD}" destId="{377F8EFF-5FE9-4F7E-ACC1-F5B403BC0EE3}" srcOrd="0" destOrd="0" presId="urn:microsoft.com/office/officeart/2005/8/layout/radial6"/>
    <dgm:cxn modelId="{0632C830-FE9D-46BA-9BC0-0F00C3D53C89}" type="presOf" srcId="{F1773387-7979-48B7-AB2E-7BA0DA8665FC}" destId="{FFB9979D-AFEE-4377-B82A-C2A180F75AC3}" srcOrd="0" destOrd="0" presId="urn:microsoft.com/office/officeart/2005/8/layout/radial6"/>
    <dgm:cxn modelId="{E930170D-D9B3-44AE-BE9A-3DBAD6F855A4}" srcId="{9A3602B9-4F6C-4E65-81FD-41DC9F182715}" destId="{1CBBD6DD-E382-40C2-A607-FBA410C857B9}" srcOrd="0" destOrd="0" parTransId="{77D8F143-2BCA-49DF-91BF-5EF3761F5632}" sibTransId="{425178C6-2C80-4EB4-9D4F-B4ED51F6E43B}"/>
    <dgm:cxn modelId="{C431B44C-D2CF-4A67-BC31-BAA229251921}" type="presOf" srcId="{181AADED-34F0-44BC-B76A-837FE33FD970}" destId="{FF5FFC63-85E4-4871-BB4E-5095E00EB483}" srcOrd="0" destOrd="0" presId="urn:microsoft.com/office/officeart/2005/8/layout/radial6"/>
    <dgm:cxn modelId="{CC88FC42-2355-4321-98AE-4AF7A141A841}" type="presOf" srcId="{D0D2BA21-729C-46DD-AF4E-B54355EFC73D}" destId="{D6ED0989-0FA7-4D1F-84CF-3C15C78C821D}" srcOrd="0" destOrd="0" presId="urn:microsoft.com/office/officeart/2005/8/layout/radial6"/>
    <dgm:cxn modelId="{46F6E462-ABD4-4462-BD48-A5B2B2475FB2}" srcId="{9A3602B9-4F6C-4E65-81FD-41DC9F182715}" destId="{99FC56E9-C4FF-4B8E-B94D-181AD6957853}" srcOrd="3" destOrd="0" parTransId="{3F60B3E1-2716-4E6E-A611-DD25F99E6F1F}" sibTransId="{F1773387-7979-48B7-AB2E-7BA0DA8665FC}"/>
    <dgm:cxn modelId="{4EC13E0B-1206-44CB-A0B7-1DD732C3AB57}" type="presOf" srcId="{99FC56E9-C4FF-4B8E-B94D-181AD6957853}" destId="{7E74D181-FE98-466B-A371-E7007FB285AE}" srcOrd="0" destOrd="0" presId="urn:microsoft.com/office/officeart/2005/8/layout/radial6"/>
    <dgm:cxn modelId="{78E9999A-0483-42AC-BB21-CAEB28AD3D73}" type="presOf" srcId="{68851DCB-33B7-470C-9B9D-7751B53526CA}" destId="{A67160BB-C86A-4C95-B389-CBFF60049606}" srcOrd="0" destOrd="0" presId="urn:microsoft.com/office/officeart/2005/8/layout/radial6"/>
    <dgm:cxn modelId="{2EC26F17-C79F-4691-87DF-F16749376E72}" type="presOf" srcId="{1CBBD6DD-E382-40C2-A607-FBA410C857B9}" destId="{70E23179-DF40-4A83-9F26-84A3E92C6579}" srcOrd="0" destOrd="0" presId="urn:microsoft.com/office/officeart/2005/8/layout/radial6"/>
    <dgm:cxn modelId="{DEA20FCE-A561-4B09-A204-D9C4EDE7BD37}" type="presOf" srcId="{7A8A947C-6069-4B16-9914-8DFECA030111}" destId="{BC224EF4-542F-45A7-AE0B-6A2B5556457F}" srcOrd="0" destOrd="0" presId="urn:microsoft.com/office/officeart/2005/8/layout/radial6"/>
    <dgm:cxn modelId="{17B27865-D8AD-418B-834A-05DB84827B5A}" type="presParOf" srcId="{BC15A355-D8AE-4C5E-B672-90CE540ADCC2}" destId="{E94676B4-3113-4506-95DD-244D04AB7A26}" srcOrd="0" destOrd="0" presId="urn:microsoft.com/office/officeart/2005/8/layout/radial6"/>
    <dgm:cxn modelId="{539D9FD1-A5D6-46A9-9A95-580470E50D3F}" type="presParOf" srcId="{BC15A355-D8AE-4C5E-B672-90CE540ADCC2}" destId="{70E23179-DF40-4A83-9F26-84A3E92C6579}" srcOrd="1" destOrd="0" presId="urn:microsoft.com/office/officeart/2005/8/layout/radial6"/>
    <dgm:cxn modelId="{2AEBF244-2760-4E30-929B-5EA4EFD0A7A4}" type="presParOf" srcId="{BC15A355-D8AE-4C5E-B672-90CE540ADCC2}" destId="{4400742A-00EB-46D6-BFF6-93F276A85784}" srcOrd="2" destOrd="0" presId="urn:microsoft.com/office/officeart/2005/8/layout/radial6"/>
    <dgm:cxn modelId="{3D2BC891-073A-411F-A303-457AF0AB4CAE}" type="presParOf" srcId="{BC15A355-D8AE-4C5E-B672-90CE540ADCC2}" destId="{B6D6C56A-7071-458C-BD55-C17DA67BCFDB}" srcOrd="3" destOrd="0" presId="urn:microsoft.com/office/officeart/2005/8/layout/radial6"/>
    <dgm:cxn modelId="{C0D8DC5A-950A-4474-AD56-61121F6BDBDD}" type="presParOf" srcId="{BC15A355-D8AE-4C5E-B672-90CE540ADCC2}" destId="{FF5FFC63-85E4-4871-BB4E-5095E00EB483}" srcOrd="4" destOrd="0" presId="urn:microsoft.com/office/officeart/2005/8/layout/radial6"/>
    <dgm:cxn modelId="{4FA6AD7C-3C97-4EE2-BC08-5ECE3F4E9C10}" type="presParOf" srcId="{BC15A355-D8AE-4C5E-B672-90CE540ADCC2}" destId="{E5F5159E-439F-49DE-9C20-9AA265D76962}" srcOrd="5" destOrd="0" presId="urn:microsoft.com/office/officeart/2005/8/layout/radial6"/>
    <dgm:cxn modelId="{735C16FC-8A83-4206-96F2-113DD2BCEE1C}" type="presParOf" srcId="{BC15A355-D8AE-4C5E-B672-90CE540ADCC2}" destId="{377F8EFF-5FE9-4F7E-ACC1-F5B403BC0EE3}" srcOrd="6" destOrd="0" presId="urn:microsoft.com/office/officeart/2005/8/layout/radial6"/>
    <dgm:cxn modelId="{4B65B8E9-7487-4E62-8389-4FBA68F8E094}" type="presParOf" srcId="{BC15A355-D8AE-4C5E-B672-90CE540ADCC2}" destId="{DCEA804C-A2C9-4D6F-ACA5-F8F7948898F8}" srcOrd="7" destOrd="0" presId="urn:microsoft.com/office/officeart/2005/8/layout/radial6"/>
    <dgm:cxn modelId="{0F2576B4-71FD-4B32-8AA4-5C099F84F579}" type="presParOf" srcId="{BC15A355-D8AE-4C5E-B672-90CE540ADCC2}" destId="{9608FF64-B8F1-461E-A551-FB12E6606C4A}" srcOrd="8" destOrd="0" presId="urn:microsoft.com/office/officeart/2005/8/layout/radial6"/>
    <dgm:cxn modelId="{635399F6-DDB9-4FFA-801C-A1A05E38E56C}" type="presParOf" srcId="{BC15A355-D8AE-4C5E-B672-90CE540ADCC2}" destId="{D6ED0989-0FA7-4D1F-84CF-3C15C78C821D}" srcOrd="9" destOrd="0" presId="urn:microsoft.com/office/officeart/2005/8/layout/radial6"/>
    <dgm:cxn modelId="{DF5CEC3C-AE20-4F4B-8775-1DD704C0BC40}" type="presParOf" srcId="{BC15A355-D8AE-4C5E-B672-90CE540ADCC2}" destId="{7E74D181-FE98-466B-A371-E7007FB285AE}" srcOrd="10" destOrd="0" presId="urn:microsoft.com/office/officeart/2005/8/layout/radial6"/>
    <dgm:cxn modelId="{21E0033D-5E33-4FD6-AEBD-98D1F0A336A9}" type="presParOf" srcId="{BC15A355-D8AE-4C5E-B672-90CE540ADCC2}" destId="{188704BB-E64E-4D8E-9AA0-DC502CC8A55C}" srcOrd="11" destOrd="0" presId="urn:microsoft.com/office/officeart/2005/8/layout/radial6"/>
    <dgm:cxn modelId="{BA921662-37FD-4AA9-A1C0-A7E8F129784F}" type="presParOf" srcId="{BC15A355-D8AE-4C5E-B672-90CE540ADCC2}" destId="{FFB9979D-AFEE-4377-B82A-C2A180F75AC3}" srcOrd="12" destOrd="0" presId="urn:microsoft.com/office/officeart/2005/8/layout/radial6"/>
    <dgm:cxn modelId="{05EA9B3C-643F-4D1E-811C-8EB891346FB5}" type="presParOf" srcId="{BC15A355-D8AE-4C5E-B672-90CE540ADCC2}" destId="{BC224EF4-542F-45A7-AE0B-6A2B5556457F}" srcOrd="13" destOrd="0" presId="urn:microsoft.com/office/officeart/2005/8/layout/radial6"/>
    <dgm:cxn modelId="{E045BAEB-CB31-4483-ACC1-D6F24FEE6FA0}" type="presParOf" srcId="{BC15A355-D8AE-4C5E-B672-90CE540ADCC2}" destId="{330B7D04-CFC8-4FB8-8CC7-46F74C329833}" srcOrd="14" destOrd="0" presId="urn:microsoft.com/office/officeart/2005/8/layout/radial6"/>
    <dgm:cxn modelId="{E695A32F-0EAE-431E-918B-9EF86E0BE310}" type="presParOf" srcId="{BC15A355-D8AE-4C5E-B672-90CE540ADCC2}" destId="{9B075055-3A0A-4D50-A60D-150F0E27F2B6}" srcOrd="15" destOrd="0" presId="urn:microsoft.com/office/officeart/2005/8/layout/radial6"/>
    <dgm:cxn modelId="{B8EA6A72-FD4B-4018-B053-40751D5CA0AC}" type="presParOf" srcId="{BC15A355-D8AE-4C5E-B672-90CE540ADCC2}" destId="{A67160BB-C86A-4C95-B389-CBFF60049606}" srcOrd="16" destOrd="0" presId="urn:microsoft.com/office/officeart/2005/8/layout/radial6"/>
    <dgm:cxn modelId="{D4F0A8F8-1931-45B1-BEEB-63A22059E99B}" type="presParOf" srcId="{BC15A355-D8AE-4C5E-B672-90CE540ADCC2}" destId="{DB3559B5-70D6-4D39-80C3-5E6B3A550FE6}" srcOrd="17" destOrd="0" presId="urn:microsoft.com/office/officeart/2005/8/layout/radial6"/>
    <dgm:cxn modelId="{A9A8C11C-2047-40A9-9A32-81A0D5B0ECE9}" type="presParOf" srcId="{BC15A355-D8AE-4C5E-B672-90CE540ADCC2}" destId="{821B0FC9-6C9E-4B0C-8551-B92C8403CBE9}"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00DE81-BD93-4BDE-9BB1-BDFA4D7198D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9A3602B9-4F6C-4E65-81FD-41DC9F182715}">
      <dgm:prSet phldrT="[Text]"/>
      <dgm:spPr/>
      <dgm:t>
        <a:bodyPr/>
        <a:lstStyle/>
        <a:p>
          <a:r>
            <a:rPr lang="de-DE" baseline="0" dirty="0">
              <a:solidFill>
                <a:schemeClr val="tx1">
                  <a:lumMod val="85000"/>
                  <a:lumOff val="15000"/>
                </a:schemeClr>
              </a:solidFill>
            </a:rPr>
            <a:t>Körperliche Aktivität</a:t>
          </a:r>
        </a:p>
      </dgm:t>
    </dgm:pt>
    <dgm:pt modelId="{D0EAB06C-A898-40B0-AD05-BAF10F18C11D}" type="parTrans" cxnId="{AB01B8B8-20B2-4A1E-AA84-D0D1ADBBEAB1}">
      <dgm:prSet/>
      <dgm:spPr/>
      <dgm:t>
        <a:bodyPr/>
        <a:lstStyle/>
        <a:p>
          <a:endParaRPr lang="de-DE" baseline="0">
            <a:solidFill>
              <a:schemeClr val="tx1">
                <a:lumMod val="85000"/>
                <a:lumOff val="15000"/>
              </a:schemeClr>
            </a:solidFill>
          </a:endParaRPr>
        </a:p>
      </dgm:t>
    </dgm:pt>
    <dgm:pt modelId="{93C035D7-7462-4E93-9B46-11A2D0922759}" type="sibTrans" cxnId="{AB01B8B8-20B2-4A1E-AA84-D0D1ADBBEAB1}">
      <dgm:prSet/>
      <dgm:spPr/>
      <dgm:t>
        <a:bodyPr/>
        <a:lstStyle/>
        <a:p>
          <a:endParaRPr lang="de-DE" baseline="0">
            <a:solidFill>
              <a:schemeClr val="tx1">
                <a:lumMod val="85000"/>
                <a:lumOff val="15000"/>
              </a:schemeClr>
            </a:solidFill>
          </a:endParaRPr>
        </a:p>
      </dgm:t>
    </dgm:pt>
    <dgm:pt modelId="{1CBBD6DD-E382-40C2-A607-FBA410C857B9}">
      <dgm:prSet phldrT="[Text]"/>
      <dgm:spPr/>
      <dgm:t>
        <a:bodyPr/>
        <a:lstStyle/>
        <a:p>
          <a:r>
            <a:rPr lang="de-DE" baseline="0" dirty="0">
              <a:solidFill>
                <a:schemeClr val="tx1">
                  <a:lumMod val="85000"/>
                  <a:lumOff val="15000"/>
                </a:schemeClr>
              </a:solidFill>
            </a:rPr>
            <a:t>Bewegungs-</a:t>
          </a:r>
        </a:p>
        <a:p>
          <a:r>
            <a:rPr lang="de-DE" baseline="0" dirty="0" err="1">
              <a:solidFill>
                <a:schemeClr val="tx1">
                  <a:lumMod val="85000"/>
                  <a:lumOff val="15000"/>
                </a:schemeClr>
              </a:solidFill>
            </a:rPr>
            <a:t>apparat</a:t>
          </a:r>
          <a:endParaRPr lang="de-DE" baseline="0" dirty="0">
            <a:solidFill>
              <a:schemeClr val="tx1">
                <a:lumMod val="85000"/>
                <a:lumOff val="15000"/>
              </a:schemeClr>
            </a:solidFill>
          </a:endParaRPr>
        </a:p>
      </dgm:t>
    </dgm:pt>
    <dgm:pt modelId="{77D8F143-2BCA-49DF-91BF-5EF3761F5632}" type="parTrans" cxnId="{E930170D-D9B3-44AE-BE9A-3DBAD6F855A4}">
      <dgm:prSet/>
      <dgm:spPr/>
      <dgm:t>
        <a:bodyPr/>
        <a:lstStyle/>
        <a:p>
          <a:endParaRPr lang="de-DE" baseline="0">
            <a:solidFill>
              <a:schemeClr val="tx1">
                <a:lumMod val="85000"/>
                <a:lumOff val="15000"/>
              </a:schemeClr>
            </a:solidFill>
          </a:endParaRPr>
        </a:p>
      </dgm:t>
    </dgm:pt>
    <dgm:pt modelId="{425178C6-2C80-4EB4-9D4F-B4ED51F6E43B}" type="sibTrans" cxnId="{E930170D-D9B3-44AE-BE9A-3DBAD6F855A4}">
      <dgm:prSet/>
      <dgm:spPr/>
      <dgm:t>
        <a:bodyPr/>
        <a:lstStyle/>
        <a:p>
          <a:endParaRPr lang="de-DE" baseline="0">
            <a:solidFill>
              <a:schemeClr val="tx1">
                <a:lumMod val="85000"/>
                <a:lumOff val="15000"/>
              </a:schemeClr>
            </a:solidFill>
          </a:endParaRPr>
        </a:p>
      </dgm:t>
    </dgm:pt>
    <dgm:pt modelId="{99FC56E9-C4FF-4B8E-B94D-181AD6957853}">
      <dgm:prSet phldrT="[Text]"/>
      <dgm:spPr/>
      <dgm:t>
        <a:bodyPr/>
        <a:lstStyle/>
        <a:p>
          <a:r>
            <a:rPr lang="de-DE" baseline="0" dirty="0" smtClean="0">
              <a:solidFill>
                <a:schemeClr val="tx1">
                  <a:lumMod val="85000"/>
                  <a:lumOff val="15000"/>
                </a:schemeClr>
              </a:solidFill>
            </a:rPr>
            <a:t>Hormone/</a:t>
          </a:r>
        </a:p>
        <a:p>
          <a:r>
            <a:rPr lang="de-DE" baseline="0" dirty="0" smtClean="0">
              <a:solidFill>
                <a:schemeClr val="tx1">
                  <a:lumMod val="85000"/>
                  <a:lumOff val="15000"/>
                </a:schemeClr>
              </a:solidFill>
            </a:rPr>
            <a:t>Nervensystem</a:t>
          </a:r>
          <a:endParaRPr lang="de-DE" baseline="0" dirty="0">
            <a:solidFill>
              <a:schemeClr val="tx1">
                <a:lumMod val="85000"/>
                <a:lumOff val="15000"/>
              </a:schemeClr>
            </a:solidFill>
          </a:endParaRPr>
        </a:p>
      </dgm:t>
    </dgm:pt>
    <dgm:pt modelId="{3F60B3E1-2716-4E6E-A611-DD25F99E6F1F}" type="parTrans" cxnId="{46F6E462-ABD4-4462-BD48-A5B2B2475FB2}">
      <dgm:prSet/>
      <dgm:spPr/>
      <dgm:t>
        <a:bodyPr/>
        <a:lstStyle/>
        <a:p>
          <a:endParaRPr lang="de-DE" baseline="0">
            <a:solidFill>
              <a:schemeClr val="tx1">
                <a:lumMod val="85000"/>
                <a:lumOff val="15000"/>
              </a:schemeClr>
            </a:solidFill>
          </a:endParaRPr>
        </a:p>
      </dgm:t>
    </dgm:pt>
    <dgm:pt modelId="{F1773387-7979-48B7-AB2E-7BA0DA8665FC}" type="sibTrans" cxnId="{46F6E462-ABD4-4462-BD48-A5B2B2475FB2}">
      <dgm:prSet/>
      <dgm:spPr/>
      <dgm:t>
        <a:bodyPr/>
        <a:lstStyle/>
        <a:p>
          <a:endParaRPr lang="de-DE" baseline="0">
            <a:solidFill>
              <a:schemeClr val="tx1">
                <a:lumMod val="85000"/>
                <a:lumOff val="15000"/>
              </a:schemeClr>
            </a:solidFill>
          </a:endParaRPr>
        </a:p>
      </dgm:t>
    </dgm:pt>
    <dgm:pt modelId="{7A8A947C-6069-4B16-9914-8DFECA030111}">
      <dgm:prSet phldrT="[Text]"/>
      <dgm:spPr/>
      <dgm:t>
        <a:bodyPr/>
        <a:lstStyle/>
        <a:p>
          <a:r>
            <a:rPr lang="de-DE" b="1" baseline="0" dirty="0">
              <a:solidFill>
                <a:schemeClr val="tx1">
                  <a:lumMod val="85000"/>
                  <a:lumOff val="15000"/>
                </a:schemeClr>
              </a:solidFill>
            </a:rPr>
            <a:t>Gefäße</a:t>
          </a:r>
          <a:endParaRPr lang="de-DE" baseline="0" dirty="0">
            <a:solidFill>
              <a:schemeClr val="tx1">
                <a:lumMod val="85000"/>
                <a:lumOff val="15000"/>
              </a:schemeClr>
            </a:solidFill>
          </a:endParaRPr>
        </a:p>
      </dgm:t>
    </dgm:pt>
    <dgm:pt modelId="{8BE7AB3F-88E5-4E4C-8C14-2BC427D780B7}" type="parTrans" cxnId="{947D96B3-2B7A-4C3E-9A78-4FEE55EAC2CD}">
      <dgm:prSet/>
      <dgm:spPr/>
      <dgm:t>
        <a:bodyPr/>
        <a:lstStyle/>
        <a:p>
          <a:endParaRPr lang="de-DE" baseline="0">
            <a:solidFill>
              <a:schemeClr val="tx1">
                <a:lumMod val="85000"/>
                <a:lumOff val="15000"/>
              </a:schemeClr>
            </a:solidFill>
          </a:endParaRPr>
        </a:p>
      </dgm:t>
    </dgm:pt>
    <dgm:pt modelId="{642297F5-7344-40EB-8859-5A3E6B60FEAD}" type="sibTrans" cxnId="{947D96B3-2B7A-4C3E-9A78-4FEE55EAC2CD}">
      <dgm:prSet/>
      <dgm:spPr/>
      <dgm:t>
        <a:bodyPr/>
        <a:lstStyle/>
        <a:p>
          <a:endParaRPr lang="de-DE" baseline="0">
            <a:solidFill>
              <a:schemeClr val="tx1">
                <a:lumMod val="85000"/>
                <a:lumOff val="15000"/>
              </a:schemeClr>
            </a:solidFill>
          </a:endParaRPr>
        </a:p>
      </dgm:t>
    </dgm:pt>
    <dgm:pt modelId="{68851DCB-33B7-470C-9B9D-7751B53526CA}">
      <dgm:prSet phldrT="[Text]"/>
      <dgm:spPr/>
      <dgm:t>
        <a:bodyPr/>
        <a:lstStyle/>
        <a:p>
          <a:r>
            <a:rPr lang="de-DE" b="1" baseline="0" dirty="0">
              <a:solidFill>
                <a:schemeClr val="tx1">
                  <a:lumMod val="85000"/>
                  <a:lumOff val="15000"/>
                </a:schemeClr>
              </a:solidFill>
            </a:rPr>
            <a:t>Herz</a:t>
          </a:r>
          <a:endParaRPr lang="de-DE" baseline="0" dirty="0">
            <a:solidFill>
              <a:schemeClr val="tx1">
                <a:lumMod val="85000"/>
                <a:lumOff val="15000"/>
              </a:schemeClr>
            </a:solidFill>
          </a:endParaRPr>
        </a:p>
      </dgm:t>
    </dgm:pt>
    <dgm:pt modelId="{B49C1C16-B132-4C3A-BBE2-C60AE4BEE19F}" type="parTrans" cxnId="{8F73EA04-6CD6-43D0-995D-EAA1A8DA7CED}">
      <dgm:prSet/>
      <dgm:spPr/>
      <dgm:t>
        <a:bodyPr/>
        <a:lstStyle/>
        <a:p>
          <a:endParaRPr lang="de-DE" baseline="0">
            <a:solidFill>
              <a:schemeClr val="tx1">
                <a:lumMod val="85000"/>
                <a:lumOff val="15000"/>
              </a:schemeClr>
            </a:solidFill>
          </a:endParaRPr>
        </a:p>
      </dgm:t>
    </dgm:pt>
    <dgm:pt modelId="{5B98FB30-741A-4CCC-81C6-7AB19DC363E0}" type="sibTrans" cxnId="{8F73EA04-6CD6-43D0-995D-EAA1A8DA7CED}">
      <dgm:prSet/>
      <dgm:spPr/>
      <dgm:t>
        <a:bodyPr/>
        <a:lstStyle/>
        <a:p>
          <a:endParaRPr lang="de-DE" baseline="0">
            <a:solidFill>
              <a:schemeClr val="tx1">
                <a:lumMod val="85000"/>
                <a:lumOff val="15000"/>
              </a:schemeClr>
            </a:solidFill>
          </a:endParaRPr>
        </a:p>
      </dgm:t>
    </dgm:pt>
    <dgm:pt modelId="{181AADED-34F0-44BC-B76A-837FE33FD970}">
      <dgm:prSet/>
      <dgm:spPr>
        <a:ln w="76200">
          <a:solidFill>
            <a:schemeClr val="accent1">
              <a:lumMod val="50000"/>
            </a:schemeClr>
          </a:solidFill>
        </a:ln>
      </dgm:spPr>
      <dgm:t>
        <a:bodyPr/>
        <a:lstStyle/>
        <a:p>
          <a:r>
            <a:rPr lang="de-DE" baseline="0" dirty="0">
              <a:solidFill>
                <a:schemeClr val="tx1">
                  <a:lumMod val="85000"/>
                  <a:lumOff val="15000"/>
                </a:schemeClr>
              </a:solidFill>
            </a:rPr>
            <a:t>Energie-</a:t>
          </a:r>
          <a:br>
            <a:rPr lang="de-DE" baseline="0" dirty="0">
              <a:solidFill>
                <a:schemeClr val="tx1">
                  <a:lumMod val="85000"/>
                  <a:lumOff val="15000"/>
                </a:schemeClr>
              </a:solidFill>
            </a:rPr>
          </a:br>
          <a:r>
            <a:rPr lang="de-DE" baseline="0" dirty="0" err="1">
              <a:solidFill>
                <a:schemeClr val="tx1">
                  <a:lumMod val="85000"/>
                  <a:lumOff val="15000"/>
                </a:schemeClr>
              </a:solidFill>
            </a:rPr>
            <a:t>stoffwechsel</a:t>
          </a:r>
          <a:endParaRPr lang="de-DE" baseline="0" dirty="0">
            <a:solidFill>
              <a:schemeClr val="tx1">
                <a:lumMod val="85000"/>
                <a:lumOff val="15000"/>
              </a:schemeClr>
            </a:solidFill>
          </a:endParaRPr>
        </a:p>
      </dgm:t>
    </dgm:pt>
    <dgm:pt modelId="{B7DB377D-944C-40CA-A3AA-4C4506438684}" type="parTrans" cxnId="{6A65B5FF-0411-4497-AA53-799BC48B06BB}">
      <dgm:prSet/>
      <dgm:spPr/>
      <dgm:t>
        <a:bodyPr/>
        <a:lstStyle/>
        <a:p>
          <a:endParaRPr lang="de-DE" baseline="0">
            <a:solidFill>
              <a:schemeClr val="tx1">
                <a:lumMod val="85000"/>
                <a:lumOff val="15000"/>
              </a:schemeClr>
            </a:solidFill>
          </a:endParaRPr>
        </a:p>
      </dgm:t>
    </dgm:pt>
    <dgm:pt modelId="{F1A94137-D818-49C3-BB80-624024BE99BD}" type="sibTrans" cxnId="{6A65B5FF-0411-4497-AA53-799BC48B06BB}">
      <dgm:prSet/>
      <dgm:spPr/>
      <dgm:t>
        <a:bodyPr/>
        <a:lstStyle/>
        <a:p>
          <a:endParaRPr lang="de-DE" baseline="0">
            <a:solidFill>
              <a:schemeClr val="tx1">
                <a:lumMod val="85000"/>
                <a:lumOff val="15000"/>
              </a:schemeClr>
            </a:solidFill>
          </a:endParaRPr>
        </a:p>
      </dgm:t>
    </dgm:pt>
    <dgm:pt modelId="{B1A4F9E7-A299-40D6-B23D-A9703F273273}">
      <dgm:prSet/>
      <dgm:spPr/>
      <dgm:t>
        <a:bodyPr/>
        <a:lstStyle/>
        <a:p>
          <a:r>
            <a:rPr lang="de-DE" baseline="0" dirty="0">
              <a:solidFill>
                <a:schemeClr val="tx1">
                  <a:lumMod val="85000"/>
                  <a:lumOff val="15000"/>
                </a:schemeClr>
              </a:solidFill>
            </a:rPr>
            <a:t>Atmung</a:t>
          </a:r>
        </a:p>
      </dgm:t>
    </dgm:pt>
    <dgm:pt modelId="{52793AB8-4E89-4CAE-99D0-151976EE4508}" type="parTrans" cxnId="{C146C3F5-5363-43FF-83FB-C438F3286832}">
      <dgm:prSet/>
      <dgm:spPr/>
      <dgm:t>
        <a:bodyPr/>
        <a:lstStyle/>
        <a:p>
          <a:endParaRPr lang="de-DE" baseline="0">
            <a:solidFill>
              <a:schemeClr val="tx1">
                <a:lumMod val="85000"/>
                <a:lumOff val="15000"/>
              </a:schemeClr>
            </a:solidFill>
          </a:endParaRPr>
        </a:p>
      </dgm:t>
    </dgm:pt>
    <dgm:pt modelId="{D0D2BA21-729C-46DD-AF4E-B54355EFC73D}" type="sibTrans" cxnId="{C146C3F5-5363-43FF-83FB-C438F3286832}">
      <dgm:prSet/>
      <dgm:spPr/>
      <dgm:t>
        <a:bodyPr/>
        <a:lstStyle/>
        <a:p>
          <a:endParaRPr lang="de-DE" baseline="0">
            <a:solidFill>
              <a:schemeClr val="tx1">
                <a:lumMod val="85000"/>
                <a:lumOff val="15000"/>
              </a:schemeClr>
            </a:solidFill>
          </a:endParaRPr>
        </a:p>
      </dgm:t>
    </dgm:pt>
    <dgm:pt modelId="{BC15A355-D8AE-4C5E-B672-90CE540ADCC2}" type="pres">
      <dgm:prSet presAssocID="{9B00DE81-BD93-4BDE-9BB1-BDFA4D7198D9}" presName="Name0" presStyleCnt="0">
        <dgm:presLayoutVars>
          <dgm:chMax val="1"/>
          <dgm:dir/>
          <dgm:animLvl val="ctr"/>
          <dgm:resizeHandles val="exact"/>
        </dgm:presLayoutVars>
      </dgm:prSet>
      <dgm:spPr/>
      <dgm:t>
        <a:bodyPr/>
        <a:lstStyle/>
        <a:p>
          <a:endParaRPr lang="de-DE"/>
        </a:p>
      </dgm:t>
    </dgm:pt>
    <dgm:pt modelId="{E94676B4-3113-4506-95DD-244D04AB7A26}" type="pres">
      <dgm:prSet presAssocID="{9A3602B9-4F6C-4E65-81FD-41DC9F182715}" presName="centerShape" presStyleLbl="node0" presStyleIdx="0" presStyleCnt="1"/>
      <dgm:spPr/>
      <dgm:t>
        <a:bodyPr/>
        <a:lstStyle/>
        <a:p>
          <a:endParaRPr lang="de-DE"/>
        </a:p>
      </dgm:t>
    </dgm:pt>
    <dgm:pt modelId="{70E23179-DF40-4A83-9F26-84A3E92C6579}" type="pres">
      <dgm:prSet presAssocID="{1CBBD6DD-E382-40C2-A607-FBA410C857B9}" presName="node" presStyleLbl="node1" presStyleIdx="0" presStyleCnt="6" custScaleX="118629" custScaleY="118980">
        <dgm:presLayoutVars>
          <dgm:bulletEnabled val="1"/>
        </dgm:presLayoutVars>
      </dgm:prSet>
      <dgm:spPr/>
      <dgm:t>
        <a:bodyPr/>
        <a:lstStyle/>
        <a:p>
          <a:endParaRPr lang="de-DE"/>
        </a:p>
      </dgm:t>
    </dgm:pt>
    <dgm:pt modelId="{4400742A-00EB-46D6-BFF6-93F276A85784}" type="pres">
      <dgm:prSet presAssocID="{1CBBD6DD-E382-40C2-A607-FBA410C857B9}" presName="dummy" presStyleCnt="0"/>
      <dgm:spPr/>
    </dgm:pt>
    <dgm:pt modelId="{B6D6C56A-7071-458C-BD55-C17DA67BCFDB}" type="pres">
      <dgm:prSet presAssocID="{425178C6-2C80-4EB4-9D4F-B4ED51F6E43B}" presName="sibTrans" presStyleLbl="sibTrans2D1" presStyleIdx="0" presStyleCnt="6"/>
      <dgm:spPr/>
      <dgm:t>
        <a:bodyPr/>
        <a:lstStyle/>
        <a:p>
          <a:endParaRPr lang="de-DE"/>
        </a:p>
      </dgm:t>
    </dgm:pt>
    <dgm:pt modelId="{FF5FFC63-85E4-4871-BB4E-5095E00EB483}" type="pres">
      <dgm:prSet presAssocID="{181AADED-34F0-44BC-B76A-837FE33FD970}" presName="node" presStyleLbl="node1" presStyleIdx="1" presStyleCnt="6" custScaleX="118629" custScaleY="118980">
        <dgm:presLayoutVars>
          <dgm:bulletEnabled val="1"/>
        </dgm:presLayoutVars>
      </dgm:prSet>
      <dgm:spPr/>
      <dgm:t>
        <a:bodyPr/>
        <a:lstStyle/>
        <a:p>
          <a:endParaRPr lang="de-DE"/>
        </a:p>
      </dgm:t>
    </dgm:pt>
    <dgm:pt modelId="{E5F5159E-439F-49DE-9C20-9AA265D76962}" type="pres">
      <dgm:prSet presAssocID="{181AADED-34F0-44BC-B76A-837FE33FD970}" presName="dummy" presStyleCnt="0"/>
      <dgm:spPr/>
    </dgm:pt>
    <dgm:pt modelId="{377F8EFF-5FE9-4F7E-ACC1-F5B403BC0EE3}" type="pres">
      <dgm:prSet presAssocID="{F1A94137-D818-49C3-BB80-624024BE99BD}" presName="sibTrans" presStyleLbl="sibTrans2D1" presStyleIdx="1" presStyleCnt="6"/>
      <dgm:spPr/>
      <dgm:t>
        <a:bodyPr/>
        <a:lstStyle/>
        <a:p>
          <a:endParaRPr lang="de-DE"/>
        </a:p>
      </dgm:t>
    </dgm:pt>
    <dgm:pt modelId="{DCEA804C-A2C9-4D6F-ACA5-F8F7948898F8}" type="pres">
      <dgm:prSet presAssocID="{B1A4F9E7-A299-40D6-B23D-A9703F273273}" presName="node" presStyleLbl="node1" presStyleIdx="2" presStyleCnt="6" custScaleX="118629" custScaleY="118980">
        <dgm:presLayoutVars>
          <dgm:bulletEnabled val="1"/>
        </dgm:presLayoutVars>
      </dgm:prSet>
      <dgm:spPr/>
      <dgm:t>
        <a:bodyPr/>
        <a:lstStyle/>
        <a:p>
          <a:endParaRPr lang="de-DE"/>
        </a:p>
      </dgm:t>
    </dgm:pt>
    <dgm:pt modelId="{9608FF64-B8F1-461E-A551-FB12E6606C4A}" type="pres">
      <dgm:prSet presAssocID="{B1A4F9E7-A299-40D6-B23D-A9703F273273}" presName="dummy" presStyleCnt="0"/>
      <dgm:spPr/>
    </dgm:pt>
    <dgm:pt modelId="{D6ED0989-0FA7-4D1F-84CF-3C15C78C821D}" type="pres">
      <dgm:prSet presAssocID="{D0D2BA21-729C-46DD-AF4E-B54355EFC73D}" presName="sibTrans" presStyleLbl="sibTrans2D1" presStyleIdx="2" presStyleCnt="6"/>
      <dgm:spPr/>
      <dgm:t>
        <a:bodyPr/>
        <a:lstStyle/>
        <a:p>
          <a:endParaRPr lang="de-DE"/>
        </a:p>
      </dgm:t>
    </dgm:pt>
    <dgm:pt modelId="{7E74D181-FE98-466B-A371-E7007FB285AE}" type="pres">
      <dgm:prSet presAssocID="{99FC56E9-C4FF-4B8E-B94D-181AD6957853}" presName="node" presStyleLbl="node1" presStyleIdx="3" presStyleCnt="6" custScaleX="118629" custScaleY="118980">
        <dgm:presLayoutVars>
          <dgm:bulletEnabled val="1"/>
        </dgm:presLayoutVars>
      </dgm:prSet>
      <dgm:spPr/>
      <dgm:t>
        <a:bodyPr/>
        <a:lstStyle/>
        <a:p>
          <a:endParaRPr lang="de-DE"/>
        </a:p>
      </dgm:t>
    </dgm:pt>
    <dgm:pt modelId="{188704BB-E64E-4D8E-9AA0-DC502CC8A55C}" type="pres">
      <dgm:prSet presAssocID="{99FC56E9-C4FF-4B8E-B94D-181AD6957853}" presName="dummy" presStyleCnt="0"/>
      <dgm:spPr/>
    </dgm:pt>
    <dgm:pt modelId="{FFB9979D-AFEE-4377-B82A-C2A180F75AC3}" type="pres">
      <dgm:prSet presAssocID="{F1773387-7979-48B7-AB2E-7BA0DA8665FC}" presName="sibTrans" presStyleLbl="sibTrans2D1" presStyleIdx="3" presStyleCnt="6"/>
      <dgm:spPr/>
      <dgm:t>
        <a:bodyPr/>
        <a:lstStyle/>
        <a:p>
          <a:endParaRPr lang="de-DE"/>
        </a:p>
      </dgm:t>
    </dgm:pt>
    <dgm:pt modelId="{BC224EF4-542F-45A7-AE0B-6A2B5556457F}" type="pres">
      <dgm:prSet presAssocID="{7A8A947C-6069-4B16-9914-8DFECA030111}" presName="node" presStyleLbl="node1" presStyleIdx="4" presStyleCnt="6" custScaleX="118629" custScaleY="118980">
        <dgm:presLayoutVars>
          <dgm:bulletEnabled val="1"/>
        </dgm:presLayoutVars>
      </dgm:prSet>
      <dgm:spPr/>
      <dgm:t>
        <a:bodyPr/>
        <a:lstStyle/>
        <a:p>
          <a:endParaRPr lang="de-DE"/>
        </a:p>
      </dgm:t>
    </dgm:pt>
    <dgm:pt modelId="{330B7D04-CFC8-4FB8-8CC7-46F74C329833}" type="pres">
      <dgm:prSet presAssocID="{7A8A947C-6069-4B16-9914-8DFECA030111}" presName="dummy" presStyleCnt="0"/>
      <dgm:spPr/>
    </dgm:pt>
    <dgm:pt modelId="{9B075055-3A0A-4D50-A60D-150F0E27F2B6}" type="pres">
      <dgm:prSet presAssocID="{642297F5-7344-40EB-8859-5A3E6B60FEAD}" presName="sibTrans" presStyleLbl="sibTrans2D1" presStyleIdx="4" presStyleCnt="6"/>
      <dgm:spPr/>
      <dgm:t>
        <a:bodyPr/>
        <a:lstStyle/>
        <a:p>
          <a:endParaRPr lang="de-DE"/>
        </a:p>
      </dgm:t>
    </dgm:pt>
    <dgm:pt modelId="{A67160BB-C86A-4C95-B389-CBFF60049606}" type="pres">
      <dgm:prSet presAssocID="{68851DCB-33B7-470C-9B9D-7751B53526CA}" presName="node" presStyleLbl="node1" presStyleIdx="5" presStyleCnt="6" custScaleX="118629" custScaleY="118980">
        <dgm:presLayoutVars>
          <dgm:bulletEnabled val="1"/>
        </dgm:presLayoutVars>
      </dgm:prSet>
      <dgm:spPr/>
      <dgm:t>
        <a:bodyPr/>
        <a:lstStyle/>
        <a:p>
          <a:endParaRPr lang="de-DE"/>
        </a:p>
      </dgm:t>
    </dgm:pt>
    <dgm:pt modelId="{DB3559B5-70D6-4D39-80C3-5E6B3A550FE6}" type="pres">
      <dgm:prSet presAssocID="{68851DCB-33B7-470C-9B9D-7751B53526CA}" presName="dummy" presStyleCnt="0"/>
      <dgm:spPr/>
    </dgm:pt>
    <dgm:pt modelId="{821B0FC9-6C9E-4B0C-8551-B92C8403CBE9}" type="pres">
      <dgm:prSet presAssocID="{5B98FB30-741A-4CCC-81C6-7AB19DC363E0}" presName="sibTrans" presStyleLbl="sibTrans2D1" presStyleIdx="5" presStyleCnt="6"/>
      <dgm:spPr/>
      <dgm:t>
        <a:bodyPr/>
        <a:lstStyle/>
        <a:p>
          <a:endParaRPr lang="de-DE"/>
        </a:p>
      </dgm:t>
    </dgm:pt>
  </dgm:ptLst>
  <dgm:cxnLst>
    <dgm:cxn modelId="{7580F3B3-6F31-480D-B191-8A681AFFD55D}" type="presOf" srcId="{9A3602B9-4F6C-4E65-81FD-41DC9F182715}" destId="{E94676B4-3113-4506-95DD-244D04AB7A26}" srcOrd="0" destOrd="0" presId="urn:microsoft.com/office/officeart/2005/8/layout/radial6"/>
    <dgm:cxn modelId="{AB01B8B8-20B2-4A1E-AA84-D0D1ADBBEAB1}" srcId="{9B00DE81-BD93-4BDE-9BB1-BDFA4D7198D9}" destId="{9A3602B9-4F6C-4E65-81FD-41DC9F182715}" srcOrd="0" destOrd="0" parTransId="{D0EAB06C-A898-40B0-AD05-BAF10F18C11D}" sibTransId="{93C035D7-7462-4E93-9B46-11A2D0922759}"/>
    <dgm:cxn modelId="{8F6C3606-5E9F-4E23-9911-78245C37F958}" type="presOf" srcId="{9B00DE81-BD93-4BDE-9BB1-BDFA4D7198D9}" destId="{BC15A355-D8AE-4C5E-B672-90CE540ADCC2}" srcOrd="0" destOrd="0" presId="urn:microsoft.com/office/officeart/2005/8/layout/radial6"/>
    <dgm:cxn modelId="{85D1D02F-8A1D-41A6-90FA-F7C5B0AD5547}" type="presOf" srcId="{425178C6-2C80-4EB4-9D4F-B4ED51F6E43B}" destId="{B6D6C56A-7071-458C-BD55-C17DA67BCFDB}" srcOrd="0" destOrd="0" presId="urn:microsoft.com/office/officeart/2005/8/layout/radial6"/>
    <dgm:cxn modelId="{6A65B5FF-0411-4497-AA53-799BC48B06BB}" srcId="{9A3602B9-4F6C-4E65-81FD-41DC9F182715}" destId="{181AADED-34F0-44BC-B76A-837FE33FD970}" srcOrd="1" destOrd="0" parTransId="{B7DB377D-944C-40CA-A3AA-4C4506438684}" sibTransId="{F1A94137-D818-49C3-BB80-624024BE99BD}"/>
    <dgm:cxn modelId="{2F064214-CCCB-4EF1-BD7E-E52F46D2EBAD}" type="presOf" srcId="{B1A4F9E7-A299-40D6-B23D-A9703F273273}" destId="{DCEA804C-A2C9-4D6F-ACA5-F8F7948898F8}" srcOrd="0" destOrd="0" presId="urn:microsoft.com/office/officeart/2005/8/layout/radial6"/>
    <dgm:cxn modelId="{C146C3F5-5363-43FF-83FB-C438F3286832}" srcId="{9A3602B9-4F6C-4E65-81FD-41DC9F182715}" destId="{B1A4F9E7-A299-40D6-B23D-A9703F273273}" srcOrd="2" destOrd="0" parTransId="{52793AB8-4E89-4CAE-99D0-151976EE4508}" sibTransId="{D0D2BA21-729C-46DD-AF4E-B54355EFC73D}"/>
    <dgm:cxn modelId="{65AFE339-0FC9-4E4F-8A6D-FA77A1A08584}" type="presOf" srcId="{642297F5-7344-40EB-8859-5A3E6B60FEAD}" destId="{9B075055-3A0A-4D50-A60D-150F0E27F2B6}" srcOrd="0" destOrd="0" presId="urn:microsoft.com/office/officeart/2005/8/layout/radial6"/>
    <dgm:cxn modelId="{947D96B3-2B7A-4C3E-9A78-4FEE55EAC2CD}" srcId="{9A3602B9-4F6C-4E65-81FD-41DC9F182715}" destId="{7A8A947C-6069-4B16-9914-8DFECA030111}" srcOrd="4" destOrd="0" parTransId="{8BE7AB3F-88E5-4E4C-8C14-2BC427D780B7}" sibTransId="{642297F5-7344-40EB-8859-5A3E6B60FEAD}"/>
    <dgm:cxn modelId="{8F73EA04-6CD6-43D0-995D-EAA1A8DA7CED}" srcId="{9A3602B9-4F6C-4E65-81FD-41DC9F182715}" destId="{68851DCB-33B7-470C-9B9D-7751B53526CA}" srcOrd="5" destOrd="0" parTransId="{B49C1C16-B132-4C3A-BBE2-C60AE4BEE19F}" sibTransId="{5B98FB30-741A-4CCC-81C6-7AB19DC363E0}"/>
    <dgm:cxn modelId="{71023444-96BF-4E15-88A5-F2ECAF2FB60D}" type="presOf" srcId="{5B98FB30-741A-4CCC-81C6-7AB19DC363E0}" destId="{821B0FC9-6C9E-4B0C-8551-B92C8403CBE9}" srcOrd="0" destOrd="0" presId="urn:microsoft.com/office/officeart/2005/8/layout/radial6"/>
    <dgm:cxn modelId="{A25C4D40-E63A-4D2B-ACF7-308A9C4C20F8}" type="presOf" srcId="{F1A94137-D818-49C3-BB80-624024BE99BD}" destId="{377F8EFF-5FE9-4F7E-ACC1-F5B403BC0EE3}" srcOrd="0" destOrd="0" presId="urn:microsoft.com/office/officeart/2005/8/layout/radial6"/>
    <dgm:cxn modelId="{0632C830-FE9D-46BA-9BC0-0F00C3D53C89}" type="presOf" srcId="{F1773387-7979-48B7-AB2E-7BA0DA8665FC}" destId="{FFB9979D-AFEE-4377-B82A-C2A180F75AC3}" srcOrd="0" destOrd="0" presId="urn:microsoft.com/office/officeart/2005/8/layout/radial6"/>
    <dgm:cxn modelId="{E930170D-D9B3-44AE-BE9A-3DBAD6F855A4}" srcId="{9A3602B9-4F6C-4E65-81FD-41DC9F182715}" destId="{1CBBD6DD-E382-40C2-A607-FBA410C857B9}" srcOrd="0" destOrd="0" parTransId="{77D8F143-2BCA-49DF-91BF-5EF3761F5632}" sibTransId="{425178C6-2C80-4EB4-9D4F-B4ED51F6E43B}"/>
    <dgm:cxn modelId="{C431B44C-D2CF-4A67-BC31-BAA229251921}" type="presOf" srcId="{181AADED-34F0-44BC-B76A-837FE33FD970}" destId="{FF5FFC63-85E4-4871-BB4E-5095E00EB483}" srcOrd="0" destOrd="0" presId="urn:microsoft.com/office/officeart/2005/8/layout/radial6"/>
    <dgm:cxn modelId="{CC88FC42-2355-4321-98AE-4AF7A141A841}" type="presOf" srcId="{D0D2BA21-729C-46DD-AF4E-B54355EFC73D}" destId="{D6ED0989-0FA7-4D1F-84CF-3C15C78C821D}" srcOrd="0" destOrd="0" presId="urn:microsoft.com/office/officeart/2005/8/layout/radial6"/>
    <dgm:cxn modelId="{46F6E462-ABD4-4462-BD48-A5B2B2475FB2}" srcId="{9A3602B9-4F6C-4E65-81FD-41DC9F182715}" destId="{99FC56E9-C4FF-4B8E-B94D-181AD6957853}" srcOrd="3" destOrd="0" parTransId="{3F60B3E1-2716-4E6E-A611-DD25F99E6F1F}" sibTransId="{F1773387-7979-48B7-AB2E-7BA0DA8665FC}"/>
    <dgm:cxn modelId="{4EC13E0B-1206-44CB-A0B7-1DD732C3AB57}" type="presOf" srcId="{99FC56E9-C4FF-4B8E-B94D-181AD6957853}" destId="{7E74D181-FE98-466B-A371-E7007FB285AE}" srcOrd="0" destOrd="0" presId="urn:microsoft.com/office/officeart/2005/8/layout/radial6"/>
    <dgm:cxn modelId="{78E9999A-0483-42AC-BB21-CAEB28AD3D73}" type="presOf" srcId="{68851DCB-33B7-470C-9B9D-7751B53526CA}" destId="{A67160BB-C86A-4C95-B389-CBFF60049606}" srcOrd="0" destOrd="0" presId="urn:microsoft.com/office/officeart/2005/8/layout/radial6"/>
    <dgm:cxn modelId="{2EC26F17-C79F-4691-87DF-F16749376E72}" type="presOf" srcId="{1CBBD6DD-E382-40C2-A607-FBA410C857B9}" destId="{70E23179-DF40-4A83-9F26-84A3E92C6579}" srcOrd="0" destOrd="0" presId="urn:microsoft.com/office/officeart/2005/8/layout/radial6"/>
    <dgm:cxn modelId="{DEA20FCE-A561-4B09-A204-D9C4EDE7BD37}" type="presOf" srcId="{7A8A947C-6069-4B16-9914-8DFECA030111}" destId="{BC224EF4-542F-45A7-AE0B-6A2B5556457F}" srcOrd="0" destOrd="0" presId="urn:microsoft.com/office/officeart/2005/8/layout/radial6"/>
    <dgm:cxn modelId="{17B27865-D8AD-418B-834A-05DB84827B5A}" type="presParOf" srcId="{BC15A355-D8AE-4C5E-B672-90CE540ADCC2}" destId="{E94676B4-3113-4506-95DD-244D04AB7A26}" srcOrd="0" destOrd="0" presId="urn:microsoft.com/office/officeart/2005/8/layout/radial6"/>
    <dgm:cxn modelId="{539D9FD1-A5D6-46A9-9A95-580470E50D3F}" type="presParOf" srcId="{BC15A355-D8AE-4C5E-B672-90CE540ADCC2}" destId="{70E23179-DF40-4A83-9F26-84A3E92C6579}" srcOrd="1" destOrd="0" presId="urn:microsoft.com/office/officeart/2005/8/layout/radial6"/>
    <dgm:cxn modelId="{2AEBF244-2760-4E30-929B-5EA4EFD0A7A4}" type="presParOf" srcId="{BC15A355-D8AE-4C5E-B672-90CE540ADCC2}" destId="{4400742A-00EB-46D6-BFF6-93F276A85784}" srcOrd="2" destOrd="0" presId="urn:microsoft.com/office/officeart/2005/8/layout/radial6"/>
    <dgm:cxn modelId="{3D2BC891-073A-411F-A303-457AF0AB4CAE}" type="presParOf" srcId="{BC15A355-D8AE-4C5E-B672-90CE540ADCC2}" destId="{B6D6C56A-7071-458C-BD55-C17DA67BCFDB}" srcOrd="3" destOrd="0" presId="urn:microsoft.com/office/officeart/2005/8/layout/radial6"/>
    <dgm:cxn modelId="{C0D8DC5A-950A-4474-AD56-61121F6BDBDD}" type="presParOf" srcId="{BC15A355-D8AE-4C5E-B672-90CE540ADCC2}" destId="{FF5FFC63-85E4-4871-BB4E-5095E00EB483}" srcOrd="4" destOrd="0" presId="urn:microsoft.com/office/officeart/2005/8/layout/radial6"/>
    <dgm:cxn modelId="{4FA6AD7C-3C97-4EE2-BC08-5ECE3F4E9C10}" type="presParOf" srcId="{BC15A355-D8AE-4C5E-B672-90CE540ADCC2}" destId="{E5F5159E-439F-49DE-9C20-9AA265D76962}" srcOrd="5" destOrd="0" presId="urn:microsoft.com/office/officeart/2005/8/layout/radial6"/>
    <dgm:cxn modelId="{735C16FC-8A83-4206-96F2-113DD2BCEE1C}" type="presParOf" srcId="{BC15A355-D8AE-4C5E-B672-90CE540ADCC2}" destId="{377F8EFF-5FE9-4F7E-ACC1-F5B403BC0EE3}" srcOrd="6" destOrd="0" presId="urn:microsoft.com/office/officeart/2005/8/layout/radial6"/>
    <dgm:cxn modelId="{4B65B8E9-7487-4E62-8389-4FBA68F8E094}" type="presParOf" srcId="{BC15A355-D8AE-4C5E-B672-90CE540ADCC2}" destId="{DCEA804C-A2C9-4D6F-ACA5-F8F7948898F8}" srcOrd="7" destOrd="0" presId="urn:microsoft.com/office/officeart/2005/8/layout/radial6"/>
    <dgm:cxn modelId="{0F2576B4-71FD-4B32-8AA4-5C099F84F579}" type="presParOf" srcId="{BC15A355-D8AE-4C5E-B672-90CE540ADCC2}" destId="{9608FF64-B8F1-461E-A551-FB12E6606C4A}" srcOrd="8" destOrd="0" presId="urn:microsoft.com/office/officeart/2005/8/layout/radial6"/>
    <dgm:cxn modelId="{635399F6-DDB9-4FFA-801C-A1A05E38E56C}" type="presParOf" srcId="{BC15A355-D8AE-4C5E-B672-90CE540ADCC2}" destId="{D6ED0989-0FA7-4D1F-84CF-3C15C78C821D}" srcOrd="9" destOrd="0" presId="urn:microsoft.com/office/officeart/2005/8/layout/radial6"/>
    <dgm:cxn modelId="{DF5CEC3C-AE20-4F4B-8775-1DD704C0BC40}" type="presParOf" srcId="{BC15A355-D8AE-4C5E-B672-90CE540ADCC2}" destId="{7E74D181-FE98-466B-A371-E7007FB285AE}" srcOrd="10" destOrd="0" presId="urn:microsoft.com/office/officeart/2005/8/layout/radial6"/>
    <dgm:cxn modelId="{21E0033D-5E33-4FD6-AEBD-98D1F0A336A9}" type="presParOf" srcId="{BC15A355-D8AE-4C5E-B672-90CE540ADCC2}" destId="{188704BB-E64E-4D8E-9AA0-DC502CC8A55C}" srcOrd="11" destOrd="0" presId="urn:microsoft.com/office/officeart/2005/8/layout/radial6"/>
    <dgm:cxn modelId="{BA921662-37FD-4AA9-A1C0-A7E8F129784F}" type="presParOf" srcId="{BC15A355-D8AE-4C5E-B672-90CE540ADCC2}" destId="{FFB9979D-AFEE-4377-B82A-C2A180F75AC3}" srcOrd="12" destOrd="0" presId="urn:microsoft.com/office/officeart/2005/8/layout/radial6"/>
    <dgm:cxn modelId="{05EA9B3C-643F-4D1E-811C-8EB891346FB5}" type="presParOf" srcId="{BC15A355-D8AE-4C5E-B672-90CE540ADCC2}" destId="{BC224EF4-542F-45A7-AE0B-6A2B5556457F}" srcOrd="13" destOrd="0" presId="urn:microsoft.com/office/officeart/2005/8/layout/radial6"/>
    <dgm:cxn modelId="{E045BAEB-CB31-4483-ACC1-D6F24FEE6FA0}" type="presParOf" srcId="{BC15A355-D8AE-4C5E-B672-90CE540ADCC2}" destId="{330B7D04-CFC8-4FB8-8CC7-46F74C329833}" srcOrd="14" destOrd="0" presId="urn:microsoft.com/office/officeart/2005/8/layout/radial6"/>
    <dgm:cxn modelId="{E695A32F-0EAE-431E-918B-9EF86E0BE310}" type="presParOf" srcId="{BC15A355-D8AE-4C5E-B672-90CE540ADCC2}" destId="{9B075055-3A0A-4D50-A60D-150F0E27F2B6}" srcOrd="15" destOrd="0" presId="urn:microsoft.com/office/officeart/2005/8/layout/radial6"/>
    <dgm:cxn modelId="{B8EA6A72-FD4B-4018-B053-40751D5CA0AC}" type="presParOf" srcId="{BC15A355-D8AE-4C5E-B672-90CE540ADCC2}" destId="{A67160BB-C86A-4C95-B389-CBFF60049606}" srcOrd="16" destOrd="0" presId="urn:microsoft.com/office/officeart/2005/8/layout/radial6"/>
    <dgm:cxn modelId="{D4F0A8F8-1931-45B1-BEEB-63A22059E99B}" type="presParOf" srcId="{BC15A355-D8AE-4C5E-B672-90CE540ADCC2}" destId="{DB3559B5-70D6-4D39-80C3-5E6B3A550FE6}" srcOrd="17" destOrd="0" presId="urn:microsoft.com/office/officeart/2005/8/layout/radial6"/>
    <dgm:cxn modelId="{A9A8C11C-2047-40A9-9A32-81A0D5B0ECE9}" type="presParOf" srcId="{BC15A355-D8AE-4C5E-B672-90CE540ADCC2}" destId="{821B0FC9-6C9E-4B0C-8551-B92C8403CBE9}"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00DE81-BD93-4BDE-9BB1-BDFA4D7198D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9A3602B9-4F6C-4E65-81FD-41DC9F182715}">
      <dgm:prSet phldrT="[Text]"/>
      <dgm:spPr/>
      <dgm:t>
        <a:bodyPr/>
        <a:lstStyle/>
        <a:p>
          <a:r>
            <a:rPr lang="de-DE" baseline="0" dirty="0">
              <a:solidFill>
                <a:schemeClr val="tx1">
                  <a:lumMod val="85000"/>
                  <a:lumOff val="15000"/>
                </a:schemeClr>
              </a:solidFill>
            </a:rPr>
            <a:t>Körperliche Aktivität</a:t>
          </a:r>
        </a:p>
      </dgm:t>
    </dgm:pt>
    <dgm:pt modelId="{D0EAB06C-A898-40B0-AD05-BAF10F18C11D}" type="parTrans" cxnId="{AB01B8B8-20B2-4A1E-AA84-D0D1ADBBEAB1}">
      <dgm:prSet/>
      <dgm:spPr/>
      <dgm:t>
        <a:bodyPr/>
        <a:lstStyle/>
        <a:p>
          <a:endParaRPr lang="de-DE" baseline="0">
            <a:solidFill>
              <a:schemeClr val="tx1">
                <a:lumMod val="85000"/>
                <a:lumOff val="15000"/>
              </a:schemeClr>
            </a:solidFill>
          </a:endParaRPr>
        </a:p>
      </dgm:t>
    </dgm:pt>
    <dgm:pt modelId="{93C035D7-7462-4E93-9B46-11A2D0922759}" type="sibTrans" cxnId="{AB01B8B8-20B2-4A1E-AA84-D0D1ADBBEAB1}">
      <dgm:prSet/>
      <dgm:spPr/>
      <dgm:t>
        <a:bodyPr/>
        <a:lstStyle/>
        <a:p>
          <a:endParaRPr lang="de-DE" baseline="0">
            <a:solidFill>
              <a:schemeClr val="tx1">
                <a:lumMod val="85000"/>
                <a:lumOff val="15000"/>
              </a:schemeClr>
            </a:solidFill>
          </a:endParaRPr>
        </a:p>
      </dgm:t>
    </dgm:pt>
    <dgm:pt modelId="{1CBBD6DD-E382-40C2-A607-FBA410C857B9}">
      <dgm:prSet phldrT="[Text]"/>
      <dgm:spPr/>
      <dgm:t>
        <a:bodyPr/>
        <a:lstStyle/>
        <a:p>
          <a:r>
            <a:rPr lang="de-DE" baseline="0" dirty="0">
              <a:solidFill>
                <a:schemeClr val="tx1">
                  <a:lumMod val="85000"/>
                  <a:lumOff val="15000"/>
                </a:schemeClr>
              </a:solidFill>
            </a:rPr>
            <a:t>Bewegungs-</a:t>
          </a:r>
        </a:p>
        <a:p>
          <a:r>
            <a:rPr lang="de-DE" baseline="0" dirty="0" err="1">
              <a:solidFill>
                <a:schemeClr val="tx1">
                  <a:lumMod val="85000"/>
                  <a:lumOff val="15000"/>
                </a:schemeClr>
              </a:solidFill>
            </a:rPr>
            <a:t>apparat</a:t>
          </a:r>
          <a:endParaRPr lang="de-DE" baseline="0" dirty="0">
            <a:solidFill>
              <a:schemeClr val="tx1">
                <a:lumMod val="85000"/>
                <a:lumOff val="15000"/>
              </a:schemeClr>
            </a:solidFill>
          </a:endParaRPr>
        </a:p>
      </dgm:t>
    </dgm:pt>
    <dgm:pt modelId="{77D8F143-2BCA-49DF-91BF-5EF3761F5632}" type="parTrans" cxnId="{E930170D-D9B3-44AE-BE9A-3DBAD6F855A4}">
      <dgm:prSet/>
      <dgm:spPr/>
      <dgm:t>
        <a:bodyPr/>
        <a:lstStyle/>
        <a:p>
          <a:endParaRPr lang="de-DE" baseline="0">
            <a:solidFill>
              <a:schemeClr val="tx1">
                <a:lumMod val="85000"/>
                <a:lumOff val="15000"/>
              </a:schemeClr>
            </a:solidFill>
          </a:endParaRPr>
        </a:p>
      </dgm:t>
    </dgm:pt>
    <dgm:pt modelId="{425178C6-2C80-4EB4-9D4F-B4ED51F6E43B}" type="sibTrans" cxnId="{E930170D-D9B3-44AE-BE9A-3DBAD6F855A4}">
      <dgm:prSet/>
      <dgm:spPr/>
      <dgm:t>
        <a:bodyPr/>
        <a:lstStyle/>
        <a:p>
          <a:endParaRPr lang="de-DE" baseline="0">
            <a:solidFill>
              <a:schemeClr val="tx1">
                <a:lumMod val="85000"/>
                <a:lumOff val="15000"/>
              </a:schemeClr>
            </a:solidFill>
          </a:endParaRPr>
        </a:p>
      </dgm:t>
    </dgm:pt>
    <dgm:pt modelId="{99FC56E9-C4FF-4B8E-B94D-181AD6957853}">
      <dgm:prSet phldrT="[Text]"/>
      <dgm:spPr>
        <a:ln w="76200">
          <a:solidFill>
            <a:schemeClr val="accent1">
              <a:lumMod val="50000"/>
            </a:schemeClr>
          </a:solidFill>
        </a:ln>
      </dgm:spPr>
      <dgm:t>
        <a:bodyPr/>
        <a:lstStyle/>
        <a:p>
          <a:r>
            <a:rPr lang="de-DE" baseline="0" dirty="0" smtClean="0">
              <a:solidFill>
                <a:schemeClr val="tx1">
                  <a:lumMod val="85000"/>
                  <a:lumOff val="15000"/>
                </a:schemeClr>
              </a:solidFill>
            </a:rPr>
            <a:t>Hormone/</a:t>
          </a:r>
        </a:p>
        <a:p>
          <a:r>
            <a:rPr lang="de-DE" baseline="0" dirty="0" smtClean="0">
              <a:solidFill>
                <a:schemeClr val="tx1">
                  <a:lumMod val="85000"/>
                  <a:lumOff val="15000"/>
                </a:schemeClr>
              </a:solidFill>
            </a:rPr>
            <a:t>Nervensystem</a:t>
          </a:r>
          <a:endParaRPr lang="de-DE" baseline="0" dirty="0">
            <a:solidFill>
              <a:schemeClr val="tx1">
                <a:lumMod val="85000"/>
                <a:lumOff val="15000"/>
              </a:schemeClr>
            </a:solidFill>
          </a:endParaRPr>
        </a:p>
      </dgm:t>
    </dgm:pt>
    <dgm:pt modelId="{3F60B3E1-2716-4E6E-A611-DD25F99E6F1F}" type="parTrans" cxnId="{46F6E462-ABD4-4462-BD48-A5B2B2475FB2}">
      <dgm:prSet/>
      <dgm:spPr/>
      <dgm:t>
        <a:bodyPr/>
        <a:lstStyle/>
        <a:p>
          <a:endParaRPr lang="de-DE" baseline="0">
            <a:solidFill>
              <a:schemeClr val="tx1">
                <a:lumMod val="85000"/>
                <a:lumOff val="15000"/>
              </a:schemeClr>
            </a:solidFill>
          </a:endParaRPr>
        </a:p>
      </dgm:t>
    </dgm:pt>
    <dgm:pt modelId="{F1773387-7979-48B7-AB2E-7BA0DA8665FC}" type="sibTrans" cxnId="{46F6E462-ABD4-4462-BD48-A5B2B2475FB2}">
      <dgm:prSet/>
      <dgm:spPr/>
      <dgm:t>
        <a:bodyPr/>
        <a:lstStyle/>
        <a:p>
          <a:endParaRPr lang="de-DE" baseline="0">
            <a:solidFill>
              <a:schemeClr val="tx1">
                <a:lumMod val="85000"/>
                <a:lumOff val="15000"/>
              </a:schemeClr>
            </a:solidFill>
          </a:endParaRPr>
        </a:p>
      </dgm:t>
    </dgm:pt>
    <dgm:pt modelId="{7A8A947C-6069-4B16-9914-8DFECA030111}">
      <dgm:prSet phldrT="[Text]"/>
      <dgm:spPr/>
      <dgm:t>
        <a:bodyPr/>
        <a:lstStyle/>
        <a:p>
          <a:r>
            <a:rPr lang="de-DE" b="1" baseline="0" dirty="0">
              <a:solidFill>
                <a:schemeClr val="tx1">
                  <a:lumMod val="85000"/>
                  <a:lumOff val="15000"/>
                </a:schemeClr>
              </a:solidFill>
            </a:rPr>
            <a:t>Gefäße</a:t>
          </a:r>
          <a:endParaRPr lang="de-DE" baseline="0" dirty="0">
            <a:solidFill>
              <a:schemeClr val="tx1">
                <a:lumMod val="85000"/>
                <a:lumOff val="15000"/>
              </a:schemeClr>
            </a:solidFill>
          </a:endParaRPr>
        </a:p>
      </dgm:t>
    </dgm:pt>
    <dgm:pt modelId="{8BE7AB3F-88E5-4E4C-8C14-2BC427D780B7}" type="parTrans" cxnId="{947D96B3-2B7A-4C3E-9A78-4FEE55EAC2CD}">
      <dgm:prSet/>
      <dgm:spPr/>
      <dgm:t>
        <a:bodyPr/>
        <a:lstStyle/>
        <a:p>
          <a:endParaRPr lang="de-DE" baseline="0">
            <a:solidFill>
              <a:schemeClr val="tx1">
                <a:lumMod val="85000"/>
                <a:lumOff val="15000"/>
              </a:schemeClr>
            </a:solidFill>
          </a:endParaRPr>
        </a:p>
      </dgm:t>
    </dgm:pt>
    <dgm:pt modelId="{642297F5-7344-40EB-8859-5A3E6B60FEAD}" type="sibTrans" cxnId="{947D96B3-2B7A-4C3E-9A78-4FEE55EAC2CD}">
      <dgm:prSet/>
      <dgm:spPr/>
      <dgm:t>
        <a:bodyPr/>
        <a:lstStyle/>
        <a:p>
          <a:endParaRPr lang="de-DE" baseline="0">
            <a:solidFill>
              <a:schemeClr val="tx1">
                <a:lumMod val="85000"/>
                <a:lumOff val="15000"/>
              </a:schemeClr>
            </a:solidFill>
          </a:endParaRPr>
        </a:p>
      </dgm:t>
    </dgm:pt>
    <dgm:pt modelId="{68851DCB-33B7-470C-9B9D-7751B53526CA}">
      <dgm:prSet phldrT="[Text]"/>
      <dgm:spPr/>
      <dgm:t>
        <a:bodyPr/>
        <a:lstStyle/>
        <a:p>
          <a:r>
            <a:rPr lang="de-DE" b="1" baseline="0" dirty="0">
              <a:solidFill>
                <a:schemeClr val="tx1">
                  <a:lumMod val="85000"/>
                  <a:lumOff val="15000"/>
                </a:schemeClr>
              </a:solidFill>
            </a:rPr>
            <a:t>Herz</a:t>
          </a:r>
          <a:endParaRPr lang="de-DE" baseline="0" dirty="0">
            <a:solidFill>
              <a:schemeClr val="tx1">
                <a:lumMod val="85000"/>
                <a:lumOff val="15000"/>
              </a:schemeClr>
            </a:solidFill>
          </a:endParaRPr>
        </a:p>
      </dgm:t>
    </dgm:pt>
    <dgm:pt modelId="{B49C1C16-B132-4C3A-BBE2-C60AE4BEE19F}" type="parTrans" cxnId="{8F73EA04-6CD6-43D0-995D-EAA1A8DA7CED}">
      <dgm:prSet/>
      <dgm:spPr/>
      <dgm:t>
        <a:bodyPr/>
        <a:lstStyle/>
        <a:p>
          <a:endParaRPr lang="de-DE" baseline="0">
            <a:solidFill>
              <a:schemeClr val="tx1">
                <a:lumMod val="85000"/>
                <a:lumOff val="15000"/>
              </a:schemeClr>
            </a:solidFill>
          </a:endParaRPr>
        </a:p>
      </dgm:t>
    </dgm:pt>
    <dgm:pt modelId="{5B98FB30-741A-4CCC-81C6-7AB19DC363E0}" type="sibTrans" cxnId="{8F73EA04-6CD6-43D0-995D-EAA1A8DA7CED}">
      <dgm:prSet/>
      <dgm:spPr/>
      <dgm:t>
        <a:bodyPr/>
        <a:lstStyle/>
        <a:p>
          <a:endParaRPr lang="de-DE" baseline="0">
            <a:solidFill>
              <a:schemeClr val="tx1">
                <a:lumMod val="85000"/>
                <a:lumOff val="15000"/>
              </a:schemeClr>
            </a:solidFill>
          </a:endParaRPr>
        </a:p>
      </dgm:t>
    </dgm:pt>
    <dgm:pt modelId="{181AADED-34F0-44BC-B76A-837FE33FD970}">
      <dgm:prSet/>
      <dgm:spPr/>
      <dgm:t>
        <a:bodyPr/>
        <a:lstStyle/>
        <a:p>
          <a:r>
            <a:rPr lang="de-DE" baseline="0" dirty="0">
              <a:solidFill>
                <a:schemeClr val="tx1">
                  <a:lumMod val="85000"/>
                  <a:lumOff val="15000"/>
                </a:schemeClr>
              </a:solidFill>
            </a:rPr>
            <a:t>Energie-</a:t>
          </a:r>
          <a:br>
            <a:rPr lang="de-DE" baseline="0" dirty="0">
              <a:solidFill>
                <a:schemeClr val="tx1">
                  <a:lumMod val="85000"/>
                  <a:lumOff val="15000"/>
                </a:schemeClr>
              </a:solidFill>
            </a:rPr>
          </a:br>
          <a:r>
            <a:rPr lang="de-DE" baseline="0" dirty="0" err="1">
              <a:solidFill>
                <a:schemeClr val="tx1">
                  <a:lumMod val="85000"/>
                  <a:lumOff val="15000"/>
                </a:schemeClr>
              </a:solidFill>
            </a:rPr>
            <a:t>stoffwechsel</a:t>
          </a:r>
          <a:endParaRPr lang="de-DE" baseline="0" dirty="0">
            <a:solidFill>
              <a:schemeClr val="tx1">
                <a:lumMod val="85000"/>
                <a:lumOff val="15000"/>
              </a:schemeClr>
            </a:solidFill>
          </a:endParaRPr>
        </a:p>
      </dgm:t>
    </dgm:pt>
    <dgm:pt modelId="{B7DB377D-944C-40CA-A3AA-4C4506438684}" type="parTrans" cxnId="{6A65B5FF-0411-4497-AA53-799BC48B06BB}">
      <dgm:prSet/>
      <dgm:spPr/>
      <dgm:t>
        <a:bodyPr/>
        <a:lstStyle/>
        <a:p>
          <a:endParaRPr lang="de-DE" baseline="0">
            <a:solidFill>
              <a:schemeClr val="tx1">
                <a:lumMod val="85000"/>
                <a:lumOff val="15000"/>
              </a:schemeClr>
            </a:solidFill>
          </a:endParaRPr>
        </a:p>
      </dgm:t>
    </dgm:pt>
    <dgm:pt modelId="{F1A94137-D818-49C3-BB80-624024BE99BD}" type="sibTrans" cxnId="{6A65B5FF-0411-4497-AA53-799BC48B06BB}">
      <dgm:prSet/>
      <dgm:spPr/>
      <dgm:t>
        <a:bodyPr/>
        <a:lstStyle/>
        <a:p>
          <a:endParaRPr lang="de-DE" baseline="0">
            <a:solidFill>
              <a:schemeClr val="tx1">
                <a:lumMod val="85000"/>
                <a:lumOff val="15000"/>
              </a:schemeClr>
            </a:solidFill>
          </a:endParaRPr>
        </a:p>
      </dgm:t>
    </dgm:pt>
    <dgm:pt modelId="{B1A4F9E7-A299-40D6-B23D-A9703F273273}">
      <dgm:prSet/>
      <dgm:spPr/>
      <dgm:t>
        <a:bodyPr/>
        <a:lstStyle/>
        <a:p>
          <a:r>
            <a:rPr lang="de-DE" baseline="0" dirty="0">
              <a:solidFill>
                <a:schemeClr val="tx1">
                  <a:lumMod val="85000"/>
                  <a:lumOff val="15000"/>
                </a:schemeClr>
              </a:solidFill>
            </a:rPr>
            <a:t>Atmung</a:t>
          </a:r>
        </a:p>
      </dgm:t>
    </dgm:pt>
    <dgm:pt modelId="{52793AB8-4E89-4CAE-99D0-151976EE4508}" type="parTrans" cxnId="{C146C3F5-5363-43FF-83FB-C438F3286832}">
      <dgm:prSet/>
      <dgm:spPr/>
      <dgm:t>
        <a:bodyPr/>
        <a:lstStyle/>
        <a:p>
          <a:endParaRPr lang="de-DE" baseline="0">
            <a:solidFill>
              <a:schemeClr val="tx1">
                <a:lumMod val="85000"/>
                <a:lumOff val="15000"/>
              </a:schemeClr>
            </a:solidFill>
          </a:endParaRPr>
        </a:p>
      </dgm:t>
    </dgm:pt>
    <dgm:pt modelId="{D0D2BA21-729C-46DD-AF4E-B54355EFC73D}" type="sibTrans" cxnId="{C146C3F5-5363-43FF-83FB-C438F3286832}">
      <dgm:prSet/>
      <dgm:spPr/>
      <dgm:t>
        <a:bodyPr/>
        <a:lstStyle/>
        <a:p>
          <a:endParaRPr lang="de-DE" baseline="0">
            <a:solidFill>
              <a:schemeClr val="tx1">
                <a:lumMod val="85000"/>
                <a:lumOff val="15000"/>
              </a:schemeClr>
            </a:solidFill>
          </a:endParaRPr>
        </a:p>
      </dgm:t>
    </dgm:pt>
    <dgm:pt modelId="{BC15A355-D8AE-4C5E-B672-90CE540ADCC2}" type="pres">
      <dgm:prSet presAssocID="{9B00DE81-BD93-4BDE-9BB1-BDFA4D7198D9}" presName="Name0" presStyleCnt="0">
        <dgm:presLayoutVars>
          <dgm:chMax val="1"/>
          <dgm:dir/>
          <dgm:animLvl val="ctr"/>
          <dgm:resizeHandles val="exact"/>
        </dgm:presLayoutVars>
      </dgm:prSet>
      <dgm:spPr/>
      <dgm:t>
        <a:bodyPr/>
        <a:lstStyle/>
        <a:p>
          <a:endParaRPr lang="de-DE"/>
        </a:p>
      </dgm:t>
    </dgm:pt>
    <dgm:pt modelId="{E94676B4-3113-4506-95DD-244D04AB7A26}" type="pres">
      <dgm:prSet presAssocID="{9A3602B9-4F6C-4E65-81FD-41DC9F182715}" presName="centerShape" presStyleLbl="node0" presStyleIdx="0" presStyleCnt="1"/>
      <dgm:spPr/>
      <dgm:t>
        <a:bodyPr/>
        <a:lstStyle/>
        <a:p>
          <a:endParaRPr lang="de-DE"/>
        </a:p>
      </dgm:t>
    </dgm:pt>
    <dgm:pt modelId="{70E23179-DF40-4A83-9F26-84A3E92C6579}" type="pres">
      <dgm:prSet presAssocID="{1CBBD6DD-E382-40C2-A607-FBA410C857B9}" presName="node" presStyleLbl="node1" presStyleIdx="0" presStyleCnt="6" custScaleX="118629" custScaleY="118980">
        <dgm:presLayoutVars>
          <dgm:bulletEnabled val="1"/>
        </dgm:presLayoutVars>
      </dgm:prSet>
      <dgm:spPr/>
      <dgm:t>
        <a:bodyPr/>
        <a:lstStyle/>
        <a:p>
          <a:endParaRPr lang="de-DE"/>
        </a:p>
      </dgm:t>
    </dgm:pt>
    <dgm:pt modelId="{4400742A-00EB-46D6-BFF6-93F276A85784}" type="pres">
      <dgm:prSet presAssocID="{1CBBD6DD-E382-40C2-A607-FBA410C857B9}" presName="dummy" presStyleCnt="0"/>
      <dgm:spPr/>
    </dgm:pt>
    <dgm:pt modelId="{B6D6C56A-7071-458C-BD55-C17DA67BCFDB}" type="pres">
      <dgm:prSet presAssocID="{425178C6-2C80-4EB4-9D4F-B4ED51F6E43B}" presName="sibTrans" presStyleLbl="sibTrans2D1" presStyleIdx="0" presStyleCnt="6"/>
      <dgm:spPr/>
      <dgm:t>
        <a:bodyPr/>
        <a:lstStyle/>
        <a:p>
          <a:endParaRPr lang="de-DE"/>
        </a:p>
      </dgm:t>
    </dgm:pt>
    <dgm:pt modelId="{FF5FFC63-85E4-4871-BB4E-5095E00EB483}" type="pres">
      <dgm:prSet presAssocID="{181AADED-34F0-44BC-B76A-837FE33FD970}" presName="node" presStyleLbl="node1" presStyleIdx="1" presStyleCnt="6" custScaleX="118629" custScaleY="118980">
        <dgm:presLayoutVars>
          <dgm:bulletEnabled val="1"/>
        </dgm:presLayoutVars>
      </dgm:prSet>
      <dgm:spPr/>
      <dgm:t>
        <a:bodyPr/>
        <a:lstStyle/>
        <a:p>
          <a:endParaRPr lang="de-DE"/>
        </a:p>
      </dgm:t>
    </dgm:pt>
    <dgm:pt modelId="{E5F5159E-439F-49DE-9C20-9AA265D76962}" type="pres">
      <dgm:prSet presAssocID="{181AADED-34F0-44BC-B76A-837FE33FD970}" presName="dummy" presStyleCnt="0"/>
      <dgm:spPr/>
    </dgm:pt>
    <dgm:pt modelId="{377F8EFF-5FE9-4F7E-ACC1-F5B403BC0EE3}" type="pres">
      <dgm:prSet presAssocID="{F1A94137-D818-49C3-BB80-624024BE99BD}" presName="sibTrans" presStyleLbl="sibTrans2D1" presStyleIdx="1" presStyleCnt="6"/>
      <dgm:spPr/>
      <dgm:t>
        <a:bodyPr/>
        <a:lstStyle/>
        <a:p>
          <a:endParaRPr lang="de-DE"/>
        </a:p>
      </dgm:t>
    </dgm:pt>
    <dgm:pt modelId="{DCEA804C-A2C9-4D6F-ACA5-F8F7948898F8}" type="pres">
      <dgm:prSet presAssocID="{B1A4F9E7-A299-40D6-B23D-A9703F273273}" presName="node" presStyleLbl="node1" presStyleIdx="2" presStyleCnt="6" custScaleX="118629" custScaleY="118980">
        <dgm:presLayoutVars>
          <dgm:bulletEnabled val="1"/>
        </dgm:presLayoutVars>
      </dgm:prSet>
      <dgm:spPr/>
      <dgm:t>
        <a:bodyPr/>
        <a:lstStyle/>
        <a:p>
          <a:endParaRPr lang="de-DE"/>
        </a:p>
      </dgm:t>
    </dgm:pt>
    <dgm:pt modelId="{9608FF64-B8F1-461E-A551-FB12E6606C4A}" type="pres">
      <dgm:prSet presAssocID="{B1A4F9E7-A299-40D6-B23D-A9703F273273}" presName="dummy" presStyleCnt="0"/>
      <dgm:spPr/>
    </dgm:pt>
    <dgm:pt modelId="{D6ED0989-0FA7-4D1F-84CF-3C15C78C821D}" type="pres">
      <dgm:prSet presAssocID="{D0D2BA21-729C-46DD-AF4E-B54355EFC73D}" presName="sibTrans" presStyleLbl="sibTrans2D1" presStyleIdx="2" presStyleCnt="6"/>
      <dgm:spPr/>
      <dgm:t>
        <a:bodyPr/>
        <a:lstStyle/>
        <a:p>
          <a:endParaRPr lang="de-DE"/>
        </a:p>
      </dgm:t>
    </dgm:pt>
    <dgm:pt modelId="{7E74D181-FE98-466B-A371-E7007FB285AE}" type="pres">
      <dgm:prSet presAssocID="{99FC56E9-C4FF-4B8E-B94D-181AD6957853}" presName="node" presStyleLbl="node1" presStyleIdx="3" presStyleCnt="6" custScaleX="118629" custScaleY="118980">
        <dgm:presLayoutVars>
          <dgm:bulletEnabled val="1"/>
        </dgm:presLayoutVars>
      </dgm:prSet>
      <dgm:spPr/>
      <dgm:t>
        <a:bodyPr/>
        <a:lstStyle/>
        <a:p>
          <a:endParaRPr lang="de-DE"/>
        </a:p>
      </dgm:t>
    </dgm:pt>
    <dgm:pt modelId="{188704BB-E64E-4D8E-9AA0-DC502CC8A55C}" type="pres">
      <dgm:prSet presAssocID="{99FC56E9-C4FF-4B8E-B94D-181AD6957853}" presName="dummy" presStyleCnt="0"/>
      <dgm:spPr/>
    </dgm:pt>
    <dgm:pt modelId="{FFB9979D-AFEE-4377-B82A-C2A180F75AC3}" type="pres">
      <dgm:prSet presAssocID="{F1773387-7979-48B7-AB2E-7BA0DA8665FC}" presName="sibTrans" presStyleLbl="sibTrans2D1" presStyleIdx="3" presStyleCnt="6"/>
      <dgm:spPr/>
      <dgm:t>
        <a:bodyPr/>
        <a:lstStyle/>
        <a:p>
          <a:endParaRPr lang="de-DE"/>
        </a:p>
      </dgm:t>
    </dgm:pt>
    <dgm:pt modelId="{BC224EF4-542F-45A7-AE0B-6A2B5556457F}" type="pres">
      <dgm:prSet presAssocID="{7A8A947C-6069-4B16-9914-8DFECA030111}" presName="node" presStyleLbl="node1" presStyleIdx="4" presStyleCnt="6" custScaleX="118629" custScaleY="118980">
        <dgm:presLayoutVars>
          <dgm:bulletEnabled val="1"/>
        </dgm:presLayoutVars>
      </dgm:prSet>
      <dgm:spPr/>
      <dgm:t>
        <a:bodyPr/>
        <a:lstStyle/>
        <a:p>
          <a:endParaRPr lang="de-DE"/>
        </a:p>
      </dgm:t>
    </dgm:pt>
    <dgm:pt modelId="{330B7D04-CFC8-4FB8-8CC7-46F74C329833}" type="pres">
      <dgm:prSet presAssocID="{7A8A947C-6069-4B16-9914-8DFECA030111}" presName="dummy" presStyleCnt="0"/>
      <dgm:spPr/>
    </dgm:pt>
    <dgm:pt modelId="{9B075055-3A0A-4D50-A60D-150F0E27F2B6}" type="pres">
      <dgm:prSet presAssocID="{642297F5-7344-40EB-8859-5A3E6B60FEAD}" presName="sibTrans" presStyleLbl="sibTrans2D1" presStyleIdx="4" presStyleCnt="6"/>
      <dgm:spPr/>
      <dgm:t>
        <a:bodyPr/>
        <a:lstStyle/>
        <a:p>
          <a:endParaRPr lang="de-DE"/>
        </a:p>
      </dgm:t>
    </dgm:pt>
    <dgm:pt modelId="{A67160BB-C86A-4C95-B389-CBFF60049606}" type="pres">
      <dgm:prSet presAssocID="{68851DCB-33B7-470C-9B9D-7751B53526CA}" presName="node" presStyleLbl="node1" presStyleIdx="5" presStyleCnt="6" custScaleX="118629" custScaleY="118980">
        <dgm:presLayoutVars>
          <dgm:bulletEnabled val="1"/>
        </dgm:presLayoutVars>
      </dgm:prSet>
      <dgm:spPr/>
      <dgm:t>
        <a:bodyPr/>
        <a:lstStyle/>
        <a:p>
          <a:endParaRPr lang="de-DE"/>
        </a:p>
      </dgm:t>
    </dgm:pt>
    <dgm:pt modelId="{DB3559B5-70D6-4D39-80C3-5E6B3A550FE6}" type="pres">
      <dgm:prSet presAssocID="{68851DCB-33B7-470C-9B9D-7751B53526CA}" presName="dummy" presStyleCnt="0"/>
      <dgm:spPr/>
    </dgm:pt>
    <dgm:pt modelId="{821B0FC9-6C9E-4B0C-8551-B92C8403CBE9}" type="pres">
      <dgm:prSet presAssocID="{5B98FB30-741A-4CCC-81C6-7AB19DC363E0}" presName="sibTrans" presStyleLbl="sibTrans2D1" presStyleIdx="5" presStyleCnt="6"/>
      <dgm:spPr/>
      <dgm:t>
        <a:bodyPr/>
        <a:lstStyle/>
        <a:p>
          <a:endParaRPr lang="de-DE"/>
        </a:p>
      </dgm:t>
    </dgm:pt>
  </dgm:ptLst>
  <dgm:cxnLst>
    <dgm:cxn modelId="{7580F3B3-6F31-480D-B191-8A681AFFD55D}" type="presOf" srcId="{9A3602B9-4F6C-4E65-81FD-41DC9F182715}" destId="{E94676B4-3113-4506-95DD-244D04AB7A26}" srcOrd="0" destOrd="0" presId="urn:microsoft.com/office/officeart/2005/8/layout/radial6"/>
    <dgm:cxn modelId="{AB01B8B8-20B2-4A1E-AA84-D0D1ADBBEAB1}" srcId="{9B00DE81-BD93-4BDE-9BB1-BDFA4D7198D9}" destId="{9A3602B9-4F6C-4E65-81FD-41DC9F182715}" srcOrd="0" destOrd="0" parTransId="{D0EAB06C-A898-40B0-AD05-BAF10F18C11D}" sibTransId="{93C035D7-7462-4E93-9B46-11A2D0922759}"/>
    <dgm:cxn modelId="{8F6C3606-5E9F-4E23-9911-78245C37F958}" type="presOf" srcId="{9B00DE81-BD93-4BDE-9BB1-BDFA4D7198D9}" destId="{BC15A355-D8AE-4C5E-B672-90CE540ADCC2}" srcOrd="0" destOrd="0" presId="urn:microsoft.com/office/officeart/2005/8/layout/radial6"/>
    <dgm:cxn modelId="{85D1D02F-8A1D-41A6-90FA-F7C5B0AD5547}" type="presOf" srcId="{425178C6-2C80-4EB4-9D4F-B4ED51F6E43B}" destId="{B6D6C56A-7071-458C-BD55-C17DA67BCFDB}" srcOrd="0" destOrd="0" presId="urn:microsoft.com/office/officeart/2005/8/layout/radial6"/>
    <dgm:cxn modelId="{6A65B5FF-0411-4497-AA53-799BC48B06BB}" srcId="{9A3602B9-4F6C-4E65-81FD-41DC9F182715}" destId="{181AADED-34F0-44BC-B76A-837FE33FD970}" srcOrd="1" destOrd="0" parTransId="{B7DB377D-944C-40CA-A3AA-4C4506438684}" sibTransId="{F1A94137-D818-49C3-BB80-624024BE99BD}"/>
    <dgm:cxn modelId="{2F064214-CCCB-4EF1-BD7E-E52F46D2EBAD}" type="presOf" srcId="{B1A4F9E7-A299-40D6-B23D-A9703F273273}" destId="{DCEA804C-A2C9-4D6F-ACA5-F8F7948898F8}" srcOrd="0" destOrd="0" presId="urn:microsoft.com/office/officeart/2005/8/layout/radial6"/>
    <dgm:cxn modelId="{C146C3F5-5363-43FF-83FB-C438F3286832}" srcId="{9A3602B9-4F6C-4E65-81FD-41DC9F182715}" destId="{B1A4F9E7-A299-40D6-B23D-A9703F273273}" srcOrd="2" destOrd="0" parTransId="{52793AB8-4E89-4CAE-99D0-151976EE4508}" sibTransId="{D0D2BA21-729C-46DD-AF4E-B54355EFC73D}"/>
    <dgm:cxn modelId="{65AFE339-0FC9-4E4F-8A6D-FA77A1A08584}" type="presOf" srcId="{642297F5-7344-40EB-8859-5A3E6B60FEAD}" destId="{9B075055-3A0A-4D50-A60D-150F0E27F2B6}" srcOrd="0" destOrd="0" presId="urn:microsoft.com/office/officeart/2005/8/layout/radial6"/>
    <dgm:cxn modelId="{947D96B3-2B7A-4C3E-9A78-4FEE55EAC2CD}" srcId="{9A3602B9-4F6C-4E65-81FD-41DC9F182715}" destId="{7A8A947C-6069-4B16-9914-8DFECA030111}" srcOrd="4" destOrd="0" parTransId="{8BE7AB3F-88E5-4E4C-8C14-2BC427D780B7}" sibTransId="{642297F5-7344-40EB-8859-5A3E6B60FEAD}"/>
    <dgm:cxn modelId="{8F73EA04-6CD6-43D0-995D-EAA1A8DA7CED}" srcId="{9A3602B9-4F6C-4E65-81FD-41DC9F182715}" destId="{68851DCB-33B7-470C-9B9D-7751B53526CA}" srcOrd="5" destOrd="0" parTransId="{B49C1C16-B132-4C3A-BBE2-C60AE4BEE19F}" sibTransId="{5B98FB30-741A-4CCC-81C6-7AB19DC363E0}"/>
    <dgm:cxn modelId="{71023444-96BF-4E15-88A5-F2ECAF2FB60D}" type="presOf" srcId="{5B98FB30-741A-4CCC-81C6-7AB19DC363E0}" destId="{821B0FC9-6C9E-4B0C-8551-B92C8403CBE9}" srcOrd="0" destOrd="0" presId="urn:microsoft.com/office/officeart/2005/8/layout/radial6"/>
    <dgm:cxn modelId="{A25C4D40-E63A-4D2B-ACF7-308A9C4C20F8}" type="presOf" srcId="{F1A94137-D818-49C3-BB80-624024BE99BD}" destId="{377F8EFF-5FE9-4F7E-ACC1-F5B403BC0EE3}" srcOrd="0" destOrd="0" presId="urn:microsoft.com/office/officeart/2005/8/layout/radial6"/>
    <dgm:cxn modelId="{0632C830-FE9D-46BA-9BC0-0F00C3D53C89}" type="presOf" srcId="{F1773387-7979-48B7-AB2E-7BA0DA8665FC}" destId="{FFB9979D-AFEE-4377-B82A-C2A180F75AC3}" srcOrd="0" destOrd="0" presId="urn:microsoft.com/office/officeart/2005/8/layout/radial6"/>
    <dgm:cxn modelId="{E930170D-D9B3-44AE-BE9A-3DBAD6F855A4}" srcId="{9A3602B9-4F6C-4E65-81FD-41DC9F182715}" destId="{1CBBD6DD-E382-40C2-A607-FBA410C857B9}" srcOrd="0" destOrd="0" parTransId="{77D8F143-2BCA-49DF-91BF-5EF3761F5632}" sibTransId="{425178C6-2C80-4EB4-9D4F-B4ED51F6E43B}"/>
    <dgm:cxn modelId="{C431B44C-D2CF-4A67-BC31-BAA229251921}" type="presOf" srcId="{181AADED-34F0-44BC-B76A-837FE33FD970}" destId="{FF5FFC63-85E4-4871-BB4E-5095E00EB483}" srcOrd="0" destOrd="0" presId="urn:microsoft.com/office/officeart/2005/8/layout/radial6"/>
    <dgm:cxn modelId="{CC88FC42-2355-4321-98AE-4AF7A141A841}" type="presOf" srcId="{D0D2BA21-729C-46DD-AF4E-B54355EFC73D}" destId="{D6ED0989-0FA7-4D1F-84CF-3C15C78C821D}" srcOrd="0" destOrd="0" presId="urn:microsoft.com/office/officeart/2005/8/layout/radial6"/>
    <dgm:cxn modelId="{46F6E462-ABD4-4462-BD48-A5B2B2475FB2}" srcId="{9A3602B9-4F6C-4E65-81FD-41DC9F182715}" destId="{99FC56E9-C4FF-4B8E-B94D-181AD6957853}" srcOrd="3" destOrd="0" parTransId="{3F60B3E1-2716-4E6E-A611-DD25F99E6F1F}" sibTransId="{F1773387-7979-48B7-AB2E-7BA0DA8665FC}"/>
    <dgm:cxn modelId="{4EC13E0B-1206-44CB-A0B7-1DD732C3AB57}" type="presOf" srcId="{99FC56E9-C4FF-4B8E-B94D-181AD6957853}" destId="{7E74D181-FE98-466B-A371-E7007FB285AE}" srcOrd="0" destOrd="0" presId="urn:microsoft.com/office/officeart/2005/8/layout/radial6"/>
    <dgm:cxn modelId="{78E9999A-0483-42AC-BB21-CAEB28AD3D73}" type="presOf" srcId="{68851DCB-33B7-470C-9B9D-7751B53526CA}" destId="{A67160BB-C86A-4C95-B389-CBFF60049606}" srcOrd="0" destOrd="0" presId="urn:microsoft.com/office/officeart/2005/8/layout/radial6"/>
    <dgm:cxn modelId="{2EC26F17-C79F-4691-87DF-F16749376E72}" type="presOf" srcId="{1CBBD6DD-E382-40C2-A607-FBA410C857B9}" destId="{70E23179-DF40-4A83-9F26-84A3E92C6579}" srcOrd="0" destOrd="0" presId="urn:microsoft.com/office/officeart/2005/8/layout/radial6"/>
    <dgm:cxn modelId="{DEA20FCE-A561-4B09-A204-D9C4EDE7BD37}" type="presOf" srcId="{7A8A947C-6069-4B16-9914-8DFECA030111}" destId="{BC224EF4-542F-45A7-AE0B-6A2B5556457F}" srcOrd="0" destOrd="0" presId="urn:microsoft.com/office/officeart/2005/8/layout/radial6"/>
    <dgm:cxn modelId="{17B27865-D8AD-418B-834A-05DB84827B5A}" type="presParOf" srcId="{BC15A355-D8AE-4C5E-B672-90CE540ADCC2}" destId="{E94676B4-3113-4506-95DD-244D04AB7A26}" srcOrd="0" destOrd="0" presId="urn:microsoft.com/office/officeart/2005/8/layout/radial6"/>
    <dgm:cxn modelId="{539D9FD1-A5D6-46A9-9A95-580470E50D3F}" type="presParOf" srcId="{BC15A355-D8AE-4C5E-B672-90CE540ADCC2}" destId="{70E23179-DF40-4A83-9F26-84A3E92C6579}" srcOrd="1" destOrd="0" presId="urn:microsoft.com/office/officeart/2005/8/layout/radial6"/>
    <dgm:cxn modelId="{2AEBF244-2760-4E30-929B-5EA4EFD0A7A4}" type="presParOf" srcId="{BC15A355-D8AE-4C5E-B672-90CE540ADCC2}" destId="{4400742A-00EB-46D6-BFF6-93F276A85784}" srcOrd="2" destOrd="0" presId="urn:microsoft.com/office/officeart/2005/8/layout/radial6"/>
    <dgm:cxn modelId="{3D2BC891-073A-411F-A303-457AF0AB4CAE}" type="presParOf" srcId="{BC15A355-D8AE-4C5E-B672-90CE540ADCC2}" destId="{B6D6C56A-7071-458C-BD55-C17DA67BCFDB}" srcOrd="3" destOrd="0" presId="urn:microsoft.com/office/officeart/2005/8/layout/radial6"/>
    <dgm:cxn modelId="{C0D8DC5A-950A-4474-AD56-61121F6BDBDD}" type="presParOf" srcId="{BC15A355-D8AE-4C5E-B672-90CE540ADCC2}" destId="{FF5FFC63-85E4-4871-BB4E-5095E00EB483}" srcOrd="4" destOrd="0" presId="urn:microsoft.com/office/officeart/2005/8/layout/radial6"/>
    <dgm:cxn modelId="{4FA6AD7C-3C97-4EE2-BC08-5ECE3F4E9C10}" type="presParOf" srcId="{BC15A355-D8AE-4C5E-B672-90CE540ADCC2}" destId="{E5F5159E-439F-49DE-9C20-9AA265D76962}" srcOrd="5" destOrd="0" presId="urn:microsoft.com/office/officeart/2005/8/layout/radial6"/>
    <dgm:cxn modelId="{735C16FC-8A83-4206-96F2-113DD2BCEE1C}" type="presParOf" srcId="{BC15A355-D8AE-4C5E-B672-90CE540ADCC2}" destId="{377F8EFF-5FE9-4F7E-ACC1-F5B403BC0EE3}" srcOrd="6" destOrd="0" presId="urn:microsoft.com/office/officeart/2005/8/layout/radial6"/>
    <dgm:cxn modelId="{4B65B8E9-7487-4E62-8389-4FBA68F8E094}" type="presParOf" srcId="{BC15A355-D8AE-4C5E-B672-90CE540ADCC2}" destId="{DCEA804C-A2C9-4D6F-ACA5-F8F7948898F8}" srcOrd="7" destOrd="0" presId="urn:microsoft.com/office/officeart/2005/8/layout/radial6"/>
    <dgm:cxn modelId="{0F2576B4-71FD-4B32-8AA4-5C099F84F579}" type="presParOf" srcId="{BC15A355-D8AE-4C5E-B672-90CE540ADCC2}" destId="{9608FF64-B8F1-461E-A551-FB12E6606C4A}" srcOrd="8" destOrd="0" presId="urn:microsoft.com/office/officeart/2005/8/layout/radial6"/>
    <dgm:cxn modelId="{635399F6-DDB9-4FFA-801C-A1A05E38E56C}" type="presParOf" srcId="{BC15A355-D8AE-4C5E-B672-90CE540ADCC2}" destId="{D6ED0989-0FA7-4D1F-84CF-3C15C78C821D}" srcOrd="9" destOrd="0" presId="urn:microsoft.com/office/officeart/2005/8/layout/radial6"/>
    <dgm:cxn modelId="{DF5CEC3C-AE20-4F4B-8775-1DD704C0BC40}" type="presParOf" srcId="{BC15A355-D8AE-4C5E-B672-90CE540ADCC2}" destId="{7E74D181-FE98-466B-A371-E7007FB285AE}" srcOrd="10" destOrd="0" presId="urn:microsoft.com/office/officeart/2005/8/layout/radial6"/>
    <dgm:cxn modelId="{21E0033D-5E33-4FD6-AEBD-98D1F0A336A9}" type="presParOf" srcId="{BC15A355-D8AE-4C5E-B672-90CE540ADCC2}" destId="{188704BB-E64E-4D8E-9AA0-DC502CC8A55C}" srcOrd="11" destOrd="0" presId="urn:microsoft.com/office/officeart/2005/8/layout/radial6"/>
    <dgm:cxn modelId="{BA921662-37FD-4AA9-A1C0-A7E8F129784F}" type="presParOf" srcId="{BC15A355-D8AE-4C5E-B672-90CE540ADCC2}" destId="{FFB9979D-AFEE-4377-B82A-C2A180F75AC3}" srcOrd="12" destOrd="0" presId="urn:microsoft.com/office/officeart/2005/8/layout/radial6"/>
    <dgm:cxn modelId="{05EA9B3C-643F-4D1E-811C-8EB891346FB5}" type="presParOf" srcId="{BC15A355-D8AE-4C5E-B672-90CE540ADCC2}" destId="{BC224EF4-542F-45A7-AE0B-6A2B5556457F}" srcOrd="13" destOrd="0" presId="urn:microsoft.com/office/officeart/2005/8/layout/radial6"/>
    <dgm:cxn modelId="{E045BAEB-CB31-4483-ACC1-D6F24FEE6FA0}" type="presParOf" srcId="{BC15A355-D8AE-4C5E-B672-90CE540ADCC2}" destId="{330B7D04-CFC8-4FB8-8CC7-46F74C329833}" srcOrd="14" destOrd="0" presId="urn:microsoft.com/office/officeart/2005/8/layout/radial6"/>
    <dgm:cxn modelId="{E695A32F-0EAE-431E-918B-9EF86E0BE310}" type="presParOf" srcId="{BC15A355-D8AE-4C5E-B672-90CE540ADCC2}" destId="{9B075055-3A0A-4D50-A60D-150F0E27F2B6}" srcOrd="15" destOrd="0" presId="urn:microsoft.com/office/officeart/2005/8/layout/radial6"/>
    <dgm:cxn modelId="{B8EA6A72-FD4B-4018-B053-40751D5CA0AC}" type="presParOf" srcId="{BC15A355-D8AE-4C5E-B672-90CE540ADCC2}" destId="{A67160BB-C86A-4C95-B389-CBFF60049606}" srcOrd="16" destOrd="0" presId="urn:microsoft.com/office/officeart/2005/8/layout/radial6"/>
    <dgm:cxn modelId="{D4F0A8F8-1931-45B1-BEEB-63A22059E99B}" type="presParOf" srcId="{BC15A355-D8AE-4C5E-B672-90CE540ADCC2}" destId="{DB3559B5-70D6-4D39-80C3-5E6B3A550FE6}" srcOrd="17" destOrd="0" presId="urn:microsoft.com/office/officeart/2005/8/layout/radial6"/>
    <dgm:cxn modelId="{A9A8C11C-2047-40A9-9A32-81A0D5B0ECE9}" type="presParOf" srcId="{BC15A355-D8AE-4C5E-B672-90CE540ADCC2}" destId="{821B0FC9-6C9E-4B0C-8551-B92C8403CBE9}"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A2DE93-9346-4088-A848-9DFED8F28FF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e-DE"/>
        </a:p>
      </dgm:t>
    </dgm:pt>
    <dgm:pt modelId="{5C69893F-B1E9-4909-80EC-F46E773E393E}">
      <dgm:prSet phldrT="[Text]"/>
      <dgm:spPr/>
      <dgm:t>
        <a:bodyPr/>
        <a:lstStyle/>
        <a:p>
          <a:r>
            <a:rPr lang="de-DE" dirty="0"/>
            <a:t>Parasympathikus</a:t>
          </a:r>
        </a:p>
      </dgm:t>
    </dgm:pt>
    <dgm:pt modelId="{F42E8F24-9FB7-44B9-AC22-2572BDA67326}" type="parTrans" cxnId="{66698586-392B-4CD3-B379-9057D27A5D35}">
      <dgm:prSet/>
      <dgm:spPr/>
      <dgm:t>
        <a:bodyPr/>
        <a:lstStyle/>
        <a:p>
          <a:endParaRPr lang="de-DE"/>
        </a:p>
      </dgm:t>
    </dgm:pt>
    <dgm:pt modelId="{428A648D-1E72-4DDA-8121-F45AE7462C32}" type="sibTrans" cxnId="{66698586-392B-4CD3-B379-9057D27A5D35}">
      <dgm:prSet/>
      <dgm:spPr/>
      <dgm:t>
        <a:bodyPr/>
        <a:lstStyle/>
        <a:p>
          <a:endParaRPr lang="de-DE"/>
        </a:p>
      </dgm:t>
    </dgm:pt>
    <dgm:pt modelId="{A8DD74C8-8EC6-48CF-BF2B-B9FB7B70877C}">
      <dgm:prSet phldrT="[Text]"/>
      <dgm:spPr/>
      <dgm:t>
        <a:bodyPr/>
        <a:lstStyle/>
        <a:p>
          <a:r>
            <a:rPr lang="de-DE" dirty="0"/>
            <a:t>„Rest </a:t>
          </a:r>
          <a:r>
            <a:rPr lang="de-DE" dirty="0" err="1"/>
            <a:t>and</a:t>
          </a:r>
          <a:r>
            <a:rPr lang="de-DE" dirty="0"/>
            <a:t> </a:t>
          </a:r>
          <a:r>
            <a:rPr lang="de-DE" dirty="0" err="1"/>
            <a:t>digest</a:t>
          </a:r>
          <a:r>
            <a:rPr lang="de-DE" dirty="0"/>
            <a:t>“</a:t>
          </a:r>
        </a:p>
      </dgm:t>
    </dgm:pt>
    <dgm:pt modelId="{A7A8BB4B-785E-4EBC-8C7C-CAD25B332BC1}" type="parTrans" cxnId="{DB5C2438-F159-4502-8714-0A9F8F48FD18}">
      <dgm:prSet/>
      <dgm:spPr/>
      <dgm:t>
        <a:bodyPr/>
        <a:lstStyle/>
        <a:p>
          <a:endParaRPr lang="de-DE"/>
        </a:p>
      </dgm:t>
    </dgm:pt>
    <dgm:pt modelId="{A94FFCBC-C808-4007-B159-EA4C0007A745}" type="sibTrans" cxnId="{DB5C2438-F159-4502-8714-0A9F8F48FD18}">
      <dgm:prSet/>
      <dgm:spPr/>
      <dgm:t>
        <a:bodyPr/>
        <a:lstStyle/>
        <a:p>
          <a:endParaRPr lang="de-DE"/>
        </a:p>
      </dgm:t>
    </dgm:pt>
    <dgm:pt modelId="{E58B7CCC-2505-4A6E-B8CE-FAAC1F999612}">
      <dgm:prSet phldrT="[Text]"/>
      <dgm:spPr/>
      <dgm:t>
        <a:bodyPr/>
        <a:lstStyle/>
        <a:p>
          <a:r>
            <a:rPr lang="de-DE" dirty="0"/>
            <a:t>Entspannung</a:t>
          </a:r>
        </a:p>
      </dgm:t>
    </dgm:pt>
    <dgm:pt modelId="{58AD28F8-86FB-43D6-9AA2-914E9DC194B1}" type="parTrans" cxnId="{7678C491-812E-4382-8A07-BD9E0029AED7}">
      <dgm:prSet/>
      <dgm:spPr/>
      <dgm:t>
        <a:bodyPr/>
        <a:lstStyle/>
        <a:p>
          <a:endParaRPr lang="de-DE"/>
        </a:p>
      </dgm:t>
    </dgm:pt>
    <dgm:pt modelId="{F51E94AD-C923-44B1-9D90-4DF59F273A6A}" type="sibTrans" cxnId="{7678C491-812E-4382-8A07-BD9E0029AED7}">
      <dgm:prSet/>
      <dgm:spPr/>
      <dgm:t>
        <a:bodyPr/>
        <a:lstStyle/>
        <a:p>
          <a:endParaRPr lang="de-DE"/>
        </a:p>
      </dgm:t>
    </dgm:pt>
    <dgm:pt modelId="{DA62921E-B2CB-4317-9B05-E6D7FA84C63C}">
      <dgm:prSet phldrT="[Text]"/>
      <dgm:spPr/>
      <dgm:t>
        <a:bodyPr/>
        <a:lstStyle/>
        <a:p>
          <a:r>
            <a:rPr lang="de-DE" dirty="0"/>
            <a:t>Sympathikus</a:t>
          </a:r>
        </a:p>
      </dgm:t>
    </dgm:pt>
    <dgm:pt modelId="{B40462ED-2CDB-4706-8B27-B444BE80D6EF}" type="parTrans" cxnId="{B2C172AF-A474-460A-978B-15C2B3A8543D}">
      <dgm:prSet/>
      <dgm:spPr/>
      <dgm:t>
        <a:bodyPr/>
        <a:lstStyle/>
        <a:p>
          <a:endParaRPr lang="de-DE"/>
        </a:p>
      </dgm:t>
    </dgm:pt>
    <dgm:pt modelId="{0CB18163-8F2C-4243-9A56-112F2D983258}" type="sibTrans" cxnId="{B2C172AF-A474-460A-978B-15C2B3A8543D}">
      <dgm:prSet/>
      <dgm:spPr/>
      <dgm:t>
        <a:bodyPr/>
        <a:lstStyle/>
        <a:p>
          <a:endParaRPr lang="de-DE"/>
        </a:p>
      </dgm:t>
    </dgm:pt>
    <dgm:pt modelId="{3DB09F4B-9842-4C69-A31F-0CF194F11ACC}">
      <dgm:prSet phldrT="[Text]"/>
      <dgm:spPr/>
      <dgm:t>
        <a:bodyPr/>
        <a:lstStyle/>
        <a:p>
          <a:r>
            <a:rPr lang="de-DE" dirty="0"/>
            <a:t>„Fight </a:t>
          </a:r>
          <a:r>
            <a:rPr lang="de-DE" dirty="0" err="1"/>
            <a:t>or</a:t>
          </a:r>
          <a:r>
            <a:rPr lang="de-DE" dirty="0"/>
            <a:t> </a:t>
          </a:r>
          <a:r>
            <a:rPr lang="de-DE" dirty="0" err="1"/>
            <a:t>flight</a:t>
          </a:r>
          <a:r>
            <a:rPr lang="de-DE" dirty="0"/>
            <a:t>“</a:t>
          </a:r>
        </a:p>
      </dgm:t>
    </dgm:pt>
    <dgm:pt modelId="{DBA4AC20-5993-409A-A80D-F70377E918B6}" type="parTrans" cxnId="{221A4FF3-3012-472F-BF7D-45DBE2412001}">
      <dgm:prSet/>
      <dgm:spPr/>
      <dgm:t>
        <a:bodyPr/>
        <a:lstStyle/>
        <a:p>
          <a:endParaRPr lang="de-DE"/>
        </a:p>
      </dgm:t>
    </dgm:pt>
    <dgm:pt modelId="{559ABB7F-90C5-46A5-8FE2-44B9EA087EF1}" type="sibTrans" cxnId="{221A4FF3-3012-472F-BF7D-45DBE2412001}">
      <dgm:prSet/>
      <dgm:spPr/>
      <dgm:t>
        <a:bodyPr/>
        <a:lstStyle/>
        <a:p>
          <a:endParaRPr lang="de-DE"/>
        </a:p>
      </dgm:t>
    </dgm:pt>
    <dgm:pt modelId="{2F38024A-31DC-4F3F-95AA-72141F0F37AB}">
      <dgm:prSet phldrT="[Text]"/>
      <dgm:spPr/>
      <dgm:t>
        <a:bodyPr/>
        <a:lstStyle/>
        <a:p>
          <a:r>
            <a:rPr lang="de-DE" dirty="0"/>
            <a:t>Erregung </a:t>
          </a:r>
        </a:p>
      </dgm:t>
    </dgm:pt>
    <dgm:pt modelId="{9CD65966-01FC-4769-9DF2-F562771D7471}" type="parTrans" cxnId="{0B25D0DB-87D5-4493-A221-A09E2835A144}">
      <dgm:prSet/>
      <dgm:spPr/>
      <dgm:t>
        <a:bodyPr/>
        <a:lstStyle/>
        <a:p>
          <a:endParaRPr lang="de-DE"/>
        </a:p>
      </dgm:t>
    </dgm:pt>
    <dgm:pt modelId="{C1B00F29-837A-499D-8428-54B8362C6039}" type="sibTrans" cxnId="{0B25D0DB-87D5-4493-A221-A09E2835A144}">
      <dgm:prSet/>
      <dgm:spPr/>
      <dgm:t>
        <a:bodyPr/>
        <a:lstStyle/>
        <a:p>
          <a:endParaRPr lang="de-DE"/>
        </a:p>
      </dgm:t>
    </dgm:pt>
    <dgm:pt modelId="{B3445313-E533-4424-9C64-8BA49EFE001F}">
      <dgm:prSet phldrT="[Text]"/>
      <dgm:spPr/>
      <dgm:t>
        <a:bodyPr/>
        <a:lstStyle/>
        <a:p>
          <a:r>
            <a:rPr lang="de-DE" dirty="0"/>
            <a:t>Regeneration</a:t>
          </a:r>
        </a:p>
      </dgm:t>
    </dgm:pt>
    <dgm:pt modelId="{2795F881-519E-46C7-BB05-69A81D045C54}" type="parTrans" cxnId="{82B3080D-B7DC-4847-AED7-4C94EE67DF99}">
      <dgm:prSet/>
      <dgm:spPr/>
      <dgm:t>
        <a:bodyPr/>
        <a:lstStyle/>
        <a:p>
          <a:endParaRPr lang="de-DE"/>
        </a:p>
      </dgm:t>
    </dgm:pt>
    <dgm:pt modelId="{F7493696-62B3-4BB7-B17A-2255B4A7D00E}" type="sibTrans" cxnId="{82B3080D-B7DC-4847-AED7-4C94EE67DF99}">
      <dgm:prSet/>
      <dgm:spPr/>
      <dgm:t>
        <a:bodyPr/>
        <a:lstStyle/>
        <a:p>
          <a:endParaRPr lang="de-DE"/>
        </a:p>
      </dgm:t>
    </dgm:pt>
    <dgm:pt modelId="{8F8FB931-7627-4931-82A5-4B48F6B2C09E}">
      <dgm:prSet phldrT="[Text]"/>
      <dgm:spPr/>
      <dgm:t>
        <a:bodyPr/>
        <a:lstStyle/>
        <a:p>
          <a:r>
            <a:rPr lang="de-DE" dirty="0"/>
            <a:t>Erholung</a:t>
          </a:r>
        </a:p>
      </dgm:t>
    </dgm:pt>
    <dgm:pt modelId="{9A1694A3-D8CB-4CD4-8E55-663FBA8BDC6D}" type="parTrans" cxnId="{5BF9ADC9-0D35-4428-9178-EF48FE10B5DC}">
      <dgm:prSet/>
      <dgm:spPr/>
      <dgm:t>
        <a:bodyPr/>
        <a:lstStyle/>
        <a:p>
          <a:endParaRPr lang="de-DE"/>
        </a:p>
      </dgm:t>
    </dgm:pt>
    <dgm:pt modelId="{E1B45CA7-8018-4186-AC0D-1DEAF9072BD4}" type="sibTrans" cxnId="{5BF9ADC9-0D35-4428-9178-EF48FE10B5DC}">
      <dgm:prSet/>
      <dgm:spPr/>
      <dgm:t>
        <a:bodyPr/>
        <a:lstStyle/>
        <a:p>
          <a:endParaRPr lang="de-DE"/>
        </a:p>
      </dgm:t>
    </dgm:pt>
    <dgm:pt modelId="{6B75BCE6-4054-46BE-892E-3D3403E12595}">
      <dgm:prSet phldrT="[Text]"/>
      <dgm:spPr/>
      <dgm:t>
        <a:bodyPr/>
        <a:lstStyle/>
        <a:p>
          <a:r>
            <a:rPr lang="de-DE" dirty="0"/>
            <a:t>Aktivität </a:t>
          </a:r>
        </a:p>
      </dgm:t>
    </dgm:pt>
    <dgm:pt modelId="{D902B6E0-A5E3-471F-B5FF-A1ACB934333D}" type="parTrans" cxnId="{02C4413C-B2ED-48C2-90D2-75DE37A899CA}">
      <dgm:prSet/>
      <dgm:spPr/>
      <dgm:t>
        <a:bodyPr/>
        <a:lstStyle/>
        <a:p>
          <a:endParaRPr lang="de-DE"/>
        </a:p>
      </dgm:t>
    </dgm:pt>
    <dgm:pt modelId="{69F248AA-8744-47D9-AF2E-0A1C9C2E11FE}" type="sibTrans" cxnId="{02C4413C-B2ED-48C2-90D2-75DE37A899CA}">
      <dgm:prSet/>
      <dgm:spPr/>
      <dgm:t>
        <a:bodyPr/>
        <a:lstStyle/>
        <a:p>
          <a:endParaRPr lang="de-DE"/>
        </a:p>
      </dgm:t>
    </dgm:pt>
    <dgm:pt modelId="{97C05008-91CF-42CE-9010-010826BD86C4}">
      <dgm:prSet phldrT="[Text]"/>
      <dgm:spPr/>
      <dgm:t>
        <a:bodyPr/>
        <a:lstStyle/>
        <a:p>
          <a:r>
            <a:rPr lang="de-DE" dirty="0"/>
            <a:t>Stress</a:t>
          </a:r>
        </a:p>
      </dgm:t>
    </dgm:pt>
    <dgm:pt modelId="{2AAB5592-59BB-4FE1-A6B3-1C66EA4CCF87}" type="parTrans" cxnId="{938E13C8-7ECF-445C-BAC8-AB31D8D523EB}">
      <dgm:prSet/>
      <dgm:spPr/>
      <dgm:t>
        <a:bodyPr/>
        <a:lstStyle/>
        <a:p>
          <a:endParaRPr lang="de-DE"/>
        </a:p>
      </dgm:t>
    </dgm:pt>
    <dgm:pt modelId="{6C3BDD4E-7D60-43B5-97F0-1E96A777A6A2}" type="sibTrans" cxnId="{938E13C8-7ECF-445C-BAC8-AB31D8D523EB}">
      <dgm:prSet/>
      <dgm:spPr/>
      <dgm:t>
        <a:bodyPr/>
        <a:lstStyle/>
        <a:p>
          <a:endParaRPr lang="de-DE"/>
        </a:p>
      </dgm:t>
    </dgm:pt>
    <dgm:pt modelId="{22FDF048-BC16-4CD0-A34C-EC8F0E96D465}" type="pres">
      <dgm:prSet presAssocID="{63A2DE93-9346-4088-A848-9DFED8F28FFD}" presName="Name0" presStyleCnt="0">
        <dgm:presLayoutVars>
          <dgm:dir/>
          <dgm:animLvl val="lvl"/>
          <dgm:resizeHandles val="exact"/>
        </dgm:presLayoutVars>
      </dgm:prSet>
      <dgm:spPr/>
      <dgm:t>
        <a:bodyPr/>
        <a:lstStyle/>
        <a:p>
          <a:endParaRPr lang="de-DE"/>
        </a:p>
      </dgm:t>
    </dgm:pt>
    <dgm:pt modelId="{AE8FB248-356A-4389-894F-A8C68F3AC799}" type="pres">
      <dgm:prSet presAssocID="{5C69893F-B1E9-4909-80EC-F46E773E393E}" presName="composite" presStyleCnt="0"/>
      <dgm:spPr/>
    </dgm:pt>
    <dgm:pt modelId="{234DB8A4-6D62-4EF9-BE11-55B73F04AA51}" type="pres">
      <dgm:prSet presAssocID="{5C69893F-B1E9-4909-80EC-F46E773E393E}" presName="parTx" presStyleLbl="alignNode1" presStyleIdx="0" presStyleCnt="2">
        <dgm:presLayoutVars>
          <dgm:chMax val="0"/>
          <dgm:chPref val="0"/>
          <dgm:bulletEnabled val="1"/>
        </dgm:presLayoutVars>
      </dgm:prSet>
      <dgm:spPr/>
      <dgm:t>
        <a:bodyPr/>
        <a:lstStyle/>
        <a:p>
          <a:endParaRPr lang="de-DE"/>
        </a:p>
      </dgm:t>
    </dgm:pt>
    <dgm:pt modelId="{9CDEBDB2-48AE-4BA6-8E0C-9B4232E669FF}" type="pres">
      <dgm:prSet presAssocID="{5C69893F-B1E9-4909-80EC-F46E773E393E}" presName="desTx" presStyleLbl="alignAccFollowNode1" presStyleIdx="0" presStyleCnt="2">
        <dgm:presLayoutVars>
          <dgm:bulletEnabled val="1"/>
        </dgm:presLayoutVars>
      </dgm:prSet>
      <dgm:spPr/>
      <dgm:t>
        <a:bodyPr/>
        <a:lstStyle/>
        <a:p>
          <a:endParaRPr lang="de-DE"/>
        </a:p>
      </dgm:t>
    </dgm:pt>
    <dgm:pt modelId="{E3DAD13E-D9A4-4124-A311-967DA5D0F381}" type="pres">
      <dgm:prSet presAssocID="{428A648D-1E72-4DDA-8121-F45AE7462C32}" presName="space" presStyleCnt="0"/>
      <dgm:spPr/>
    </dgm:pt>
    <dgm:pt modelId="{CC26EC9E-E964-497D-B60E-891734217FD8}" type="pres">
      <dgm:prSet presAssocID="{DA62921E-B2CB-4317-9B05-E6D7FA84C63C}" presName="composite" presStyleCnt="0"/>
      <dgm:spPr/>
    </dgm:pt>
    <dgm:pt modelId="{AC59714E-F98C-4BC9-8F02-A41D8A6CE3C1}" type="pres">
      <dgm:prSet presAssocID="{DA62921E-B2CB-4317-9B05-E6D7FA84C63C}" presName="parTx" presStyleLbl="alignNode1" presStyleIdx="1" presStyleCnt="2">
        <dgm:presLayoutVars>
          <dgm:chMax val="0"/>
          <dgm:chPref val="0"/>
          <dgm:bulletEnabled val="1"/>
        </dgm:presLayoutVars>
      </dgm:prSet>
      <dgm:spPr/>
      <dgm:t>
        <a:bodyPr/>
        <a:lstStyle/>
        <a:p>
          <a:endParaRPr lang="de-DE"/>
        </a:p>
      </dgm:t>
    </dgm:pt>
    <dgm:pt modelId="{7A670C9D-A4DB-47B5-A29F-F042C44710CF}" type="pres">
      <dgm:prSet presAssocID="{DA62921E-B2CB-4317-9B05-E6D7FA84C63C}" presName="desTx" presStyleLbl="alignAccFollowNode1" presStyleIdx="1" presStyleCnt="2">
        <dgm:presLayoutVars>
          <dgm:bulletEnabled val="1"/>
        </dgm:presLayoutVars>
      </dgm:prSet>
      <dgm:spPr/>
      <dgm:t>
        <a:bodyPr/>
        <a:lstStyle/>
        <a:p>
          <a:endParaRPr lang="de-DE"/>
        </a:p>
      </dgm:t>
    </dgm:pt>
  </dgm:ptLst>
  <dgm:cxnLst>
    <dgm:cxn modelId="{127A49BD-EC91-482E-98FA-9D1C5D92A81E}" type="presOf" srcId="{5C69893F-B1E9-4909-80EC-F46E773E393E}" destId="{234DB8A4-6D62-4EF9-BE11-55B73F04AA51}" srcOrd="0" destOrd="0" presId="urn:microsoft.com/office/officeart/2005/8/layout/hList1"/>
    <dgm:cxn modelId="{0E630D02-344A-47CB-B107-FCAC47570CEA}" type="presOf" srcId="{DA62921E-B2CB-4317-9B05-E6D7FA84C63C}" destId="{AC59714E-F98C-4BC9-8F02-A41D8A6CE3C1}" srcOrd="0" destOrd="0" presId="urn:microsoft.com/office/officeart/2005/8/layout/hList1"/>
    <dgm:cxn modelId="{9B5E575F-D4EF-4D23-A2E4-6EAFF90319A4}" type="presOf" srcId="{A8DD74C8-8EC6-48CF-BF2B-B9FB7B70877C}" destId="{9CDEBDB2-48AE-4BA6-8E0C-9B4232E669FF}" srcOrd="0" destOrd="0" presId="urn:microsoft.com/office/officeart/2005/8/layout/hList1"/>
    <dgm:cxn modelId="{221A4FF3-3012-472F-BF7D-45DBE2412001}" srcId="{DA62921E-B2CB-4317-9B05-E6D7FA84C63C}" destId="{3DB09F4B-9842-4C69-A31F-0CF194F11ACC}" srcOrd="0" destOrd="0" parTransId="{DBA4AC20-5993-409A-A80D-F70377E918B6}" sibTransId="{559ABB7F-90C5-46A5-8FE2-44B9EA087EF1}"/>
    <dgm:cxn modelId="{1937E6E9-8472-48B3-B490-45B98D974D19}" type="presOf" srcId="{63A2DE93-9346-4088-A848-9DFED8F28FFD}" destId="{22FDF048-BC16-4CD0-A34C-EC8F0E96D465}" srcOrd="0" destOrd="0" presId="urn:microsoft.com/office/officeart/2005/8/layout/hList1"/>
    <dgm:cxn modelId="{9DCE8D79-9169-4866-9C0C-0AEBEC2406C5}" type="presOf" srcId="{6B75BCE6-4054-46BE-892E-3D3403E12595}" destId="{7A670C9D-A4DB-47B5-A29F-F042C44710CF}" srcOrd="0" destOrd="2" presId="urn:microsoft.com/office/officeart/2005/8/layout/hList1"/>
    <dgm:cxn modelId="{02C4413C-B2ED-48C2-90D2-75DE37A899CA}" srcId="{DA62921E-B2CB-4317-9B05-E6D7FA84C63C}" destId="{6B75BCE6-4054-46BE-892E-3D3403E12595}" srcOrd="2" destOrd="0" parTransId="{D902B6E0-A5E3-471F-B5FF-A1ACB934333D}" sibTransId="{69F248AA-8744-47D9-AF2E-0A1C9C2E11FE}"/>
    <dgm:cxn modelId="{72168093-7F61-4F4D-BFCE-5F4BEC30F123}" type="presOf" srcId="{E58B7CCC-2505-4A6E-B8CE-FAAC1F999612}" destId="{9CDEBDB2-48AE-4BA6-8E0C-9B4232E669FF}" srcOrd="0" destOrd="1" presId="urn:microsoft.com/office/officeart/2005/8/layout/hList1"/>
    <dgm:cxn modelId="{3754141C-2ADA-49E2-88BD-6348AA8E2E97}" type="presOf" srcId="{3DB09F4B-9842-4C69-A31F-0CF194F11ACC}" destId="{7A670C9D-A4DB-47B5-A29F-F042C44710CF}" srcOrd="0" destOrd="0" presId="urn:microsoft.com/office/officeart/2005/8/layout/hList1"/>
    <dgm:cxn modelId="{82B3080D-B7DC-4847-AED7-4C94EE67DF99}" srcId="{5C69893F-B1E9-4909-80EC-F46E773E393E}" destId="{B3445313-E533-4424-9C64-8BA49EFE001F}" srcOrd="2" destOrd="0" parTransId="{2795F881-519E-46C7-BB05-69A81D045C54}" sibTransId="{F7493696-62B3-4BB7-B17A-2255B4A7D00E}"/>
    <dgm:cxn modelId="{DA2E6CCA-652C-4DC9-9485-1B37535B715C}" type="presOf" srcId="{97C05008-91CF-42CE-9010-010826BD86C4}" destId="{7A670C9D-A4DB-47B5-A29F-F042C44710CF}" srcOrd="0" destOrd="3" presId="urn:microsoft.com/office/officeart/2005/8/layout/hList1"/>
    <dgm:cxn modelId="{DB5C2438-F159-4502-8714-0A9F8F48FD18}" srcId="{5C69893F-B1E9-4909-80EC-F46E773E393E}" destId="{A8DD74C8-8EC6-48CF-BF2B-B9FB7B70877C}" srcOrd="0" destOrd="0" parTransId="{A7A8BB4B-785E-4EBC-8C7C-CAD25B332BC1}" sibTransId="{A94FFCBC-C808-4007-B159-EA4C0007A745}"/>
    <dgm:cxn modelId="{7678C491-812E-4382-8A07-BD9E0029AED7}" srcId="{5C69893F-B1E9-4909-80EC-F46E773E393E}" destId="{E58B7CCC-2505-4A6E-B8CE-FAAC1F999612}" srcOrd="1" destOrd="0" parTransId="{58AD28F8-86FB-43D6-9AA2-914E9DC194B1}" sibTransId="{F51E94AD-C923-44B1-9D90-4DF59F273A6A}"/>
    <dgm:cxn modelId="{EDA1A1DB-BF50-47FE-9C0C-789C42423729}" type="presOf" srcId="{2F38024A-31DC-4F3F-95AA-72141F0F37AB}" destId="{7A670C9D-A4DB-47B5-A29F-F042C44710CF}" srcOrd="0" destOrd="1" presId="urn:microsoft.com/office/officeart/2005/8/layout/hList1"/>
    <dgm:cxn modelId="{B2C172AF-A474-460A-978B-15C2B3A8543D}" srcId="{63A2DE93-9346-4088-A848-9DFED8F28FFD}" destId="{DA62921E-B2CB-4317-9B05-E6D7FA84C63C}" srcOrd="1" destOrd="0" parTransId="{B40462ED-2CDB-4706-8B27-B444BE80D6EF}" sibTransId="{0CB18163-8F2C-4243-9A56-112F2D983258}"/>
    <dgm:cxn modelId="{DE9971FF-1A6B-45D0-B4A2-8B588A53664C}" type="presOf" srcId="{8F8FB931-7627-4931-82A5-4B48F6B2C09E}" destId="{9CDEBDB2-48AE-4BA6-8E0C-9B4232E669FF}" srcOrd="0" destOrd="3" presId="urn:microsoft.com/office/officeart/2005/8/layout/hList1"/>
    <dgm:cxn modelId="{36B83785-CA04-4549-846D-658A436DA73C}" type="presOf" srcId="{B3445313-E533-4424-9C64-8BA49EFE001F}" destId="{9CDEBDB2-48AE-4BA6-8E0C-9B4232E669FF}" srcOrd="0" destOrd="2" presId="urn:microsoft.com/office/officeart/2005/8/layout/hList1"/>
    <dgm:cxn modelId="{938E13C8-7ECF-445C-BAC8-AB31D8D523EB}" srcId="{DA62921E-B2CB-4317-9B05-E6D7FA84C63C}" destId="{97C05008-91CF-42CE-9010-010826BD86C4}" srcOrd="3" destOrd="0" parTransId="{2AAB5592-59BB-4FE1-A6B3-1C66EA4CCF87}" sibTransId="{6C3BDD4E-7D60-43B5-97F0-1E96A777A6A2}"/>
    <dgm:cxn modelId="{66698586-392B-4CD3-B379-9057D27A5D35}" srcId="{63A2DE93-9346-4088-A848-9DFED8F28FFD}" destId="{5C69893F-B1E9-4909-80EC-F46E773E393E}" srcOrd="0" destOrd="0" parTransId="{F42E8F24-9FB7-44B9-AC22-2572BDA67326}" sibTransId="{428A648D-1E72-4DDA-8121-F45AE7462C32}"/>
    <dgm:cxn modelId="{0B25D0DB-87D5-4493-A221-A09E2835A144}" srcId="{DA62921E-B2CB-4317-9B05-E6D7FA84C63C}" destId="{2F38024A-31DC-4F3F-95AA-72141F0F37AB}" srcOrd="1" destOrd="0" parTransId="{9CD65966-01FC-4769-9DF2-F562771D7471}" sibTransId="{C1B00F29-837A-499D-8428-54B8362C6039}"/>
    <dgm:cxn modelId="{5BF9ADC9-0D35-4428-9178-EF48FE10B5DC}" srcId="{5C69893F-B1E9-4909-80EC-F46E773E393E}" destId="{8F8FB931-7627-4931-82A5-4B48F6B2C09E}" srcOrd="3" destOrd="0" parTransId="{9A1694A3-D8CB-4CD4-8E55-663FBA8BDC6D}" sibTransId="{E1B45CA7-8018-4186-AC0D-1DEAF9072BD4}"/>
    <dgm:cxn modelId="{9BEA064B-36B0-412E-BD3E-88884F946B00}" type="presParOf" srcId="{22FDF048-BC16-4CD0-A34C-EC8F0E96D465}" destId="{AE8FB248-356A-4389-894F-A8C68F3AC799}" srcOrd="0" destOrd="0" presId="urn:microsoft.com/office/officeart/2005/8/layout/hList1"/>
    <dgm:cxn modelId="{2C25ADD8-60E5-4C0C-BE12-43FAB56901E9}" type="presParOf" srcId="{AE8FB248-356A-4389-894F-A8C68F3AC799}" destId="{234DB8A4-6D62-4EF9-BE11-55B73F04AA51}" srcOrd="0" destOrd="0" presId="urn:microsoft.com/office/officeart/2005/8/layout/hList1"/>
    <dgm:cxn modelId="{24D4DE24-47FC-4CC5-B8D7-67A0EB67DDD4}" type="presParOf" srcId="{AE8FB248-356A-4389-894F-A8C68F3AC799}" destId="{9CDEBDB2-48AE-4BA6-8E0C-9B4232E669FF}" srcOrd="1" destOrd="0" presId="urn:microsoft.com/office/officeart/2005/8/layout/hList1"/>
    <dgm:cxn modelId="{6317571F-5F7D-41AF-AD57-3C5821EA34FA}" type="presParOf" srcId="{22FDF048-BC16-4CD0-A34C-EC8F0E96D465}" destId="{E3DAD13E-D9A4-4124-A311-967DA5D0F381}" srcOrd="1" destOrd="0" presId="urn:microsoft.com/office/officeart/2005/8/layout/hList1"/>
    <dgm:cxn modelId="{2B9F7F5A-FF7B-44C4-AC55-2FD90B3CCA8E}" type="presParOf" srcId="{22FDF048-BC16-4CD0-A34C-EC8F0E96D465}" destId="{CC26EC9E-E964-497D-B60E-891734217FD8}" srcOrd="2" destOrd="0" presId="urn:microsoft.com/office/officeart/2005/8/layout/hList1"/>
    <dgm:cxn modelId="{D6A59DB8-EAD0-4CEF-9748-DC00B8531988}" type="presParOf" srcId="{CC26EC9E-E964-497D-B60E-891734217FD8}" destId="{AC59714E-F98C-4BC9-8F02-A41D8A6CE3C1}" srcOrd="0" destOrd="0" presId="urn:microsoft.com/office/officeart/2005/8/layout/hList1"/>
    <dgm:cxn modelId="{AD5AEE81-CD08-4D5F-95AA-89AE16A633CD}" type="presParOf" srcId="{CC26EC9E-E964-497D-B60E-891734217FD8}" destId="{7A670C9D-A4DB-47B5-A29F-F042C44710C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B0FC9-6C9E-4B0C-8551-B92C8403CBE9}">
      <dsp:nvSpPr>
        <dsp:cNvPr id="0" name=""/>
        <dsp:cNvSpPr/>
      </dsp:nvSpPr>
      <dsp:spPr>
        <a:xfrm>
          <a:off x="2016639" y="741039"/>
          <a:ext cx="5057698" cy="5057698"/>
        </a:xfrm>
        <a:prstGeom prst="blockArc">
          <a:avLst>
            <a:gd name="adj1" fmla="val 12600000"/>
            <a:gd name="adj2" fmla="val 162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075055-3A0A-4D50-A60D-150F0E27F2B6}">
      <dsp:nvSpPr>
        <dsp:cNvPr id="0" name=""/>
        <dsp:cNvSpPr/>
      </dsp:nvSpPr>
      <dsp:spPr>
        <a:xfrm>
          <a:off x="2016639" y="741039"/>
          <a:ext cx="5057698" cy="5057698"/>
        </a:xfrm>
        <a:prstGeom prst="blockArc">
          <a:avLst>
            <a:gd name="adj1" fmla="val 9000000"/>
            <a:gd name="adj2" fmla="val 126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B9979D-AFEE-4377-B82A-C2A180F75AC3}">
      <dsp:nvSpPr>
        <dsp:cNvPr id="0" name=""/>
        <dsp:cNvSpPr/>
      </dsp:nvSpPr>
      <dsp:spPr>
        <a:xfrm>
          <a:off x="2016639" y="741039"/>
          <a:ext cx="5057698" cy="5057698"/>
        </a:xfrm>
        <a:prstGeom prst="blockArc">
          <a:avLst>
            <a:gd name="adj1" fmla="val 5400000"/>
            <a:gd name="adj2" fmla="val 90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ED0989-0FA7-4D1F-84CF-3C15C78C821D}">
      <dsp:nvSpPr>
        <dsp:cNvPr id="0" name=""/>
        <dsp:cNvSpPr/>
      </dsp:nvSpPr>
      <dsp:spPr>
        <a:xfrm>
          <a:off x="2016639" y="741039"/>
          <a:ext cx="5057698" cy="5057698"/>
        </a:xfrm>
        <a:prstGeom prst="blockArc">
          <a:avLst>
            <a:gd name="adj1" fmla="val 1800000"/>
            <a:gd name="adj2" fmla="val 54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7F8EFF-5FE9-4F7E-ACC1-F5B403BC0EE3}">
      <dsp:nvSpPr>
        <dsp:cNvPr id="0" name=""/>
        <dsp:cNvSpPr/>
      </dsp:nvSpPr>
      <dsp:spPr>
        <a:xfrm>
          <a:off x="2016639" y="741039"/>
          <a:ext cx="5057698" cy="5057698"/>
        </a:xfrm>
        <a:prstGeom prst="blockArc">
          <a:avLst>
            <a:gd name="adj1" fmla="val 19800000"/>
            <a:gd name="adj2" fmla="val 1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D6C56A-7071-458C-BD55-C17DA67BCFDB}">
      <dsp:nvSpPr>
        <dsp:cNvPr id="0" name=""/>
        <dsp:cNvSpPr/>
      </dsp:nvSpPr>
      <dsp:spPr>
        <a:xfrm>
          <a:off x="2016639" y="741039"/>
          <a:ext cx="5057698" cy="5057698"/>
        </a:xfrm>
        <a:prstGeom prst="blockArc">
          <a:avLst>
            <a:gd name="adj1" fmla="val 16200000"/>
            <a:gd name="adj2" fmla="val 19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4676B4-3113-4506-95DD-244D04AB7A26}">
      <dsp:nvSpPr>
        <dsp:cNvPr id="0" name=""/>
        <dsp:cNvSpPr/>
      </dsp:nvSpPr>
      <dsp:spPr>
        <a:xfrm>
          <a:off x="3409116" y="2133516"/>
          <a:ext cx="2272744" cy="227274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de-DE" sz="2300" kern="1200" baseline="0" dirty="0">
              <a:solidFill>
                <a:schemeClr val="tx1">
                  <a:lumMod val="85000"/>
                  <a:lumOff val="15000"/>
                </a:schemeClr>
              </a:solidFill>
            </a:rPr>
            <a:t>Körperliche Aktivität</a:t>
          </a:r>
        </a:p>
      </dsp:txBody>
      <dsp:txXfrm>
        <a:off x="3741952" y="2466352"/>
        <a:ext cx="1607072" cy="1607072"/>
      </dsp:txXfrm>
    </dsp:sp>
    <dsp:sp modelId="{70E23179-DF40-4A83-9F26-84A3E92C6579}">
      <dsp:nvSpPr>
        <dsp:cNvPr id="0" name=""/>
        <dsp:cNvSpPr/>
      </dsp:nvSpPr>
      <dsp:spPr>
        <a:xfrm>
          <a:off x="3601841" y="-1481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Bewegungs-</a:t>
          </a:r>
        </a:p>
        <a:p>
          <a:pPr lvl="0" algn="ctr" defTabSz="711200">
            <a:lnSpc>
              <a:spcPct val="90000"/>
            </a:lnSpc>
            <a:spcBef>
              <a:spcPct val="0"/>
            </a:spcBef>
            <a:spcAft>
              <a:spcPct val="35000"/>
            </a:spcAft>
          </a:pPr>
          <a:r>
            <a:rPr lang="de-DE" sz="1600" kern="1200" baseline="0" dirty="0" err="1">
              <a:solidFill>
                <a:schemeClr val="tx1">
                  <a:lumMod val="85000"/>
                  <a:lumOff val="15000"/>
                </a:schemeClr>
              </a:solidFill>
            </a:rPr>
            <a:t>apparat</a:t>
          </a:r>
          <a:endParaRPr lang="de-DE" sz="1600" kern="1200" baseline="0" dirty="0">
            <a:solidFill>
              <a:schemeClr val="tx1">
                <a:lumMod val="85000"/>
                <a:lumOff val="15000"/>
              </a:schemeClr>
            </a:solidFill>
          </a:endParaRPr>
        </a:p>
      </dsp:txBody>
      <dsp:txXfrm>
        <a:off x="3878229" y="129079"/>
        <a:ext cx="1334517" cy="1338467"/>
      </dsp:txXfrm>
    </dsp:sp>
    <dsp:sp modelId="{FF5FFC63-85E4-4871-BB4E-5095E00EB483}">
      <dsp:nvSpPr>
        <dsp:cNvPr id="0" name=""/>
        <dsp:cNvSpPr/>
      </dsp:nvSpPr>
      <dsp:spPr>
        <a:xfrm>
          <a:off x="5742289"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Energie-</a:t>
          </a:r>
          <a:br>
            <a:rPr lang="de-DE" sz="1600" kern="1200" baseline="0" dirty="0">
              <a:solidFill>
                <a:schemeClr val="tx1">
                  <a:lumMod val="85000"/>
                  <a:lumOff val="15000"/>
                </a:schemeClr>
              </a:solidFill>
            </a:rPr>
          </a:br>
          <a:r>
            <a:rPr lang="de-DE" sz="1600" kern="1200" baseline="0" dirty="0" err="1">
              <a:solidFill>
                <a:schemeClr val="tx1">
                  <a:lumMod val="85000"/>
                  <a:lumOff val="15000"/>
                </a:schemeClr>
              </a:solidFill>
            </a:rPr>
            <a:t>stoffwechsel</a:t>
          </a:r>
          <a:endParaRPr lang="de-DE" sz="1600" kern="1200" baseline="0" dirty="0">
            <a:solidFill>
              <a:schemeClr val="tx1">
                <a:lumMod val="85000"/>
                <a:lumOff val="15000"/>
              </a:schemeClr>
            </a:solidFill>
          </a:endParaRPr>
        </a:p>
      </dsp:txBody>
      <dsp:txXfrm>
        <a:off x="6018677" y="1364866"/>
        <a:ext cx="1334517" cy="1338467"/>
      </dsp:txXfrm>
    </dsp:sp>
    <dsp:sp modelId="{DCEA804C-A2C9-4D6F-ACA5-F8F7948898F8}">
      <dsp:nvSpPr>
        <dsp:cNvPr id="0" name=""/>
        <dsp:cNvSpPr/>
      </dsp:nvSpPr>
      <dsp:spPr>
        <a:xfrm>
          <a:off x="5742289"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Atmung</a:t>
          </a:r>
        </a:p>
      </dsp:txBody>
      <dsp:txXfrm>
        <a:off x="6018677" y="3836443"/>
        <a:ext cx="1334517" cy="1338467"/>
      </dsp:txXfrm>
    </dsp:sp>
    <dsp:sp modelId="{7E74D181-FE98-466B-A371-E7007FB285AE}">
      <dsp:nvSpPr>
        <dsp:cNvPr id="0" name=""/>
        <dsp:cNvSpPr/>
      </dsp:nvSpPr>
      <dsp:spPr>
        <a:xfrm>
          <a:off x="3601841" y="47950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Hormone/</a:t>
          </a:r>
        </a:p>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Nervensystem</a:t>
          </a:r>
          <a:endParaRPr lang="de-DE" sz="1600" kern="1200" baseline="0" dirty="0">
            <a:solidFill>
              <a:schemeClr val="tx1">
                <a:lumMod val="85000"/>
                <a:lumOff val="15000"/>
              </a:schemeClr>
            </a:solidFill>
          </a:endParaRPr>
        </a:p>
      </dsp:txBody>
      <dsp:txXfrm>
        <a:off x="3878229" y="5072231"/>
        <a:ext cx="1334517" cy="1338467"/>
      </dsp:txXfrm>
    </dsp:sp>
    <dsp:sp modelId="{BC224EF4-542F-45A7-AE0B-6A2B5556457F}">
      <dsp:nvSpPr>
        <dsp:cNvPr id="0" name=""/>
        <dsp:cNvSpPr/>
      </dsp:nvSpPr>
      <dsp:spPr>
        <a:xfrm>
          <a:off x="1461393"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Gefäße</a:t>
          </a:r>
          <a:endParaRPr lang="de-DE" sz="1600" kern="1200" baseline="0" dirty="0">
            <a:solidFill>
              <a:schemeClr val="tx1">
                <a:lumMod val="85000"/>
                <a:lumOff val="15000"/>
              </a:schemeClr>
            </a:solidFill>
          </a:endParaRPr>
        </a:p>
      </dsp:txBody>
      <dsp:txXfrm>
        <a:off x="1737781" y="3836443"/>
        <a:ext cx="1334517" cy="1338467"/>
      </dsp:txXfrm>
    </dsp:sp>
    <dsp:sp modelId="{A67160BB-C86A-4C95-B389-CBFF60049606}">
      <dsp:nvSpPr>
        <dsp:cNvPr id="0" name=""/>
        <dsp:cNvSpPr/>
      </dsp:nvSpPr>
      <dsp:spPr>
        <a:xfrm>
          <a:off x="1461393"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Herz</a:t>
          </a:r>
          <a:endParaRPr lang="de-DE" sz="1600" kern="1200" baseline="0" dirty="0">
            <a:solidFill>
              <a:schemeClr val="tx1">
                <a:lumMod val="85000"/>
                <a:lumOff val="15000"/>
              </a:schemeClr>
            </a:solidFill>
          </a:endParaRPr>
        </a:p>
      </dsp:txBody>
      <dsp:txXfrm>
        <a:off x="1737781" y="1364866"/>
        <a:ext cx="1334517" cy="13384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B0FC9-6C9E-4B0C-8551-B92C8403CBE9}">
      <dsp:nvSpPr>
        <dsp:cNvPr id="0" name=""/>
        <dsp:cNvSpPr/>
      </dsp:nvSpPr>
      <dsp:spPr>
        <a:xfrm>
          <a:off x="2016639" y="741039"/>
          <a:ext cx="5057698" cy="5057698"/>
        </a:xfrm>
        <a:prstGeom prst="blockArc">
          <a:avLst>
            <a:gd name="adj1" fmla="val 12600000"/>
            <a:gd name="adj2" fmla="val 162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075055-3A0A-4D50-A60D-150F0E27F2B6}">
      <dsp:nvSpPr>
        <dsp:cNvPr id="0" name=""/>
        <dsp:cNvSpPr/>
      </dsp:nvSpPr>
      <dsp:spPr>
        <a:xfrm>
          <a:off x="2016639" y="741039"/>
          <a:ext cx="5057698" cy="5057698"/>
        </a:xfrm>
        <a:prstGeom prst="blockArc">
          <a:avLst>
            <a:gd name="adj1" fmla="val 9000000"/>
            <a:gd name="adj2" fmla="val 126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B9979D-AFEE-4377-B82A-C2A180F75AC3}">
      <dsp:nvSpPr>
        <dsp:cNvPr id="0" name=""/>
        <dsp:cNvSpPr/>
      </dsp:nvSpPr>
      <dsp:spPr>
        <a:xfrm>
          <a:off x="2016639" y="741039"/>
          <a:ext cx="5057698" cy="5057698"/>
        </a:xfrm>
        <a:prstGeom prst="blockArc">
          <a:avLst>
            <a:gd name="adj1" fmla="val 5400000"/>
            <a:gd name="adj2" fmla="val 90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ED0989-0FA7-4D1F-84CF-3C15C78C821D}">
      <dsp:nvSpPr>
        <dsp:cNvPr id="0" name=""/>
        <dsp:cNvSpPr/>
      </dsp:nvSpPr>
      <dsp:spPr>
        <a:xfrm>
          <a:off x="2016639" y="741039"/>
          <a:ext cx="5057698" cy="5057698"/>
        </a:xfrm>
        <a:prstGeom prst="blockArc">
          <a:avLst>
            <a:gd name="adj1" fmla="val 1800000"/>
            <a:gd name="adj2" fmla="val 54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7F8EFF-5FE9-4F7E-ACC1-F5B403BC0EE3}">
      <dsp:nvSpPr>
        <dsp:cNvPr id="0" name=""/>
        <dsp:cNvSpPr/>
      </dsp:nvSpPr>
      <dsp:spPr>
        <a:xfrm>
          <a:off x="2016639" y="741039"/>
          <a:ext cx="5057698" cy="5057698"/>
        </a:xfrm>
        <a:prstGeom prst="blockArc">
          <a:avLst>
            <a:gd name="adj1" fmla="val 19800000"/>
            <a:gd name="adj2" fmla="val 1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D6C56A-7071-458C-BD55-C17DA67BCFDB}">
      <dsp:nvSpPr>
        <dsp:cNvPr id="0" name=""/>
        <dsp:cNvSpPr/>
      </dsp:nvSpPr>
      <dsp:spPr>
        <a:xfrm>
          <a:off x="2016639" y="741039"/>
          <a:ext cx="5057698" cy="5057698"/>
        </a:xfrm>
        <a:prstGeom prst="blockArc">
          <a:avLst>
            <a:gd name="adj1" fmla="val 16200000"/>
            <a:gd name="adj2" fmla="val 19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4676B4-3113-4506-95DD-244D04AB7A26}">
      <dsp:nvSpPr>
        <dsp:cNvPr id="0" name=""/>
        <dsp:cNvSpPr/>
      </dsp:nvSpPr>
      <dsp:spPr>
        <a:xfrm>
          <a:off x="3409116" y="2133516"/>
          <a:ext cx="2272744" cy="227274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de-DE" sz="2300" kern="1200" baseline="0" dirty="0">
              <a:solidFill>
                <a:schemeClr val="tx1">
                  <a:lumMod val="85000"/>
                  <a:lumOff val="15000"/>
                </a:schemeClr>
              </a:solidFill>
            </a:rPr>
            <a:t>Körperliche Aktivität</a:t>
          </a:r>
        </a:p>
      </dsp:txBody>
      <dsp:txXfrm>
        <a:off x="3741952" y="2466352"/>
        <a:ext cx="1607072" cy="1607072"/>
      </dsp:txXfrm>
    </dsp:sp>
    <dsp:sp modelId="{70E23179-DF40-4A83-9F26-84A3E92C6579}">
      <dsp:nvSpPr>
        <dsp:cNvPr id="0" name=""/>
        <dsp:cNvSpPr/>
      </dsp:nvSpPr>
      <dsp:spPr>
        <a:xfrm>
          <a:off x="3601841" y="-1481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Bewegungs-</a:t>
          </a:r>
        </a:p>
        <a:p>
          <a:pPr lvl="0" algn="ctr" defTabSz="711200">
            <a:lnSpc>
              <a:spcPct val="90000"/>
            </a:lnSpc>
            <a:spcBef>
              <a:spcPct val="0"/>
            </a:spcBef>
            <a:spcAft>
              <a:spcPct val="35000"/>
            </a:spcAft>
          </a:pPr>
          <a:r>
            <a:rPr lang="de-DE" sz="1600" kern="1200" baseline="0" dirty="0" err="1">
              <a:solidFill>
                <a:schemeClr val="tx1">
                  <a:lumMod val="85000"/>
                  <a:lumOff val="15000"/>
                </a:schemeClr>
              </a:solidFill>
            </a:rPr>
            <a:t>apparat</a:t>
          </a:r>
          <a:endParaRPr lang="de-DE" sz="1600" kern="1200" baseline="0" dirty="0">
            <a:solidFill>
              <a:schemeClr val="tx1">
                <a:lumMod val="85000"/>
                <a:lumOff val="15000"/>
              </a:schemeClr>
            </a:solidFill>
          </a:endParaRPr>
        </a:p>
      </dsp:txBody>
      <dsp:txXfrm>
        <a:off x="3878229" y="129079"/>
        <a:ext cx="1334517" cy="1338467"/>
      </dsp:txXfrm>
    </dsp:sp>
    <dsp:sp modelId="{FF5FFC63-85E4-4871-BB4E-5095E00EB483}">
      <dsp:nvSpPr>
        <dsp:cNvPr id="0" name=""/>
        <dsp:cNvSpPr/>
      </dsp:nvSpPr>
      <dsp:spPr>
        <a:xfrm>
          <a:off x="5742289"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Energie-</a:t>
          </a:r>
          <a:br>
            <a:rPr lang="de-DE" sz="1600" kern="1200" baseline="0" dirty="0">
              <a:solidFill>
                <a:schemeClr val="tx1">
                  <a:lumMod val="85000"/>
                  <a:lumOff val="15000"/>
                </a:schemeClr>
              </a:solidFill>
            </a:rPr>
          </a:br>
          <a:r>
            <a:rPr lang="de-DE" sz="1600" kern="1200" baseline="0" dirty="0" err="1">
              <a:solidFill>
                <a:schemeClr val="tx1">
                  <a:lumMod val="85000"/>
                  <a:lumOff val="15000"/>
                </a:schemeClr>
              </a:solidFill>
            </a:rPr>
            <a:t>stoffwechsel</a:t>
          </a:r>
          <a:endParaRPr lang="de-DE" sz="1600" kern="1200" baseline="0" dirty="0">
            <a:solidFill>
              <a:schemeClr val="tx1">
                <a:lumMod val="85000"/>
                <a:lumOff val="15000"/>
              </a:schemeClr>
            </a:solidFill>
          </a:endParaRPr>
        </a:p>
      </dsp:txBody>
      <dsp:txXfrm>
        <a:off x="6018677" y="1364866"/>
        <a:ext cx="1334517" cy="1338467"/>
      </dsp:txXfrm>
    </dsp:sp>
    <dsp:sp modelId="{DCEA804C-A2C9-4D6F-ACA5-F8F7948898F8}">
      <dsp:nvSpPr>
        <dsp:cNvPr id="0" name=""/>
        <dsp:cNvSpPr/>
      </dsp:nvSpPr>
      <dsp:spPr>
        <a:xfrm>
          <a:off x="5742289"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Atmung</a:t>
          </a:r>
        </a:p>
      </dsp:txBody>
      <dsp:txXfrm>
        <a:off x="6018677" y="3836443"/>
        <a:ext cx="1334517" cy="1338467"/>
      </dsp:txXfrm>
    </dsp:sp>
    <dsp:sp modelId="{7E74D181-FE98-466B-A371-E7007FB285AE}">
      <dsp:nvSpPr>
        <dsp:cNvPr id="0" name=""/>
        <dsp:cNvSpPr/>
      </dsp:nvSpPr>
      <dsp:spPr>
        <a:xfrm>
          <a:off x="3601841" y="47950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Hormone/</a:t>
          </a:r>
        </a:p>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Nervensystem</a:t>
          </a:r>
          <a:endParaRPr lang="de-DE" sz="1600" kern="1200" baseline="0" dirty="0">
            <a:solidFill>
              <a:schemeClr val="tx1">
                <a:lumMod val="85000"/>
                <a:lumOff val="15000"/>
              </a:schemeClr>
            </a:solidFill>
          </a:endParaRPr>
        </a:p>
      </dsp:txBody>
      <dsp:txXfrm>
        <a:off x="3878229" y="5072231"/>
        <a:ext cx="1334517" cy="1338467"/>
      </dsp:txXfrm>
    </dsp:sp>
    <dsp:sp modelId="{BC224EF4-542F-45A7-AE0B-6A2B5556457F}">
      <dsp:nvSpPr>
        <dsp:cNvPr id="0" name=""/>
        <dsp:cNvSpPr/>
      </dsp:nvSpPr>
      <dsp:spPr>
        <a:xfrm>
          <a:off x="1461393"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Gefäße</a:t>
          </a:r>
          <a:endParaRPr lang="de-DE" sz="1600" kern="1200" baseline="0" dirty="0">
            <a:solidFill>
              <a:schemeClr val="tx1">
                <a:lumMod val="85000"/>
                <a:lumOff val="15000"/>
              </a:schemeClr>
            </a:solidFill>
          </a:endParaRPr>
        </a:p>
      </dsp:txBody>
      <dsp:txXfrm>
        <a:off x="1737781" y="3836443"/>
        <a:ext cx="1334517" cy="1338467"/>
      </dsp:txXfrm>
    </dsp:sp>
    <dsp:sp modelId="{A67160BB-C86A-4C95-B389-CBFF60049606}">
      <dsp:nvSpPr>
        <dsp:cNvPr id="0" name=""/>
        <dsp:cNvSpPr/>
      </dsp:nvSpPr>
      <dsp:spPr>
        <a:xfrm>
          <a:off x="1461393"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Herz</a:t>
          </a:r>
          <a:endParaRPr lang="de-DE" sz="1600" kern="1200" baseline="0" dirty="0">
            <a:solidFill>
              <a:schemeClr val="tx1">
                <a:lumMod val="85000"/>
                <a:lumOff val="15000"/>
              </a:schemeClr>
            </a:solidFill>
          </a:endParaRPr>
        </a:p>
      </dsp:txBody>
      <dsp:txXfrm>
        <a:off x="1737781" y="1364866"/>
        <a:ext cx="1334517" cy="1338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B0FC9-6C9E-4B0C-8551-B92C8403CBE9}">
      <dsp:nvSpPr>
        <dsp:cNvPr id="0" name=""/>
        <dsp:cNvSpPr/>
      </dsp:nvSpPr>
      <dsp:spPr>
        <a:xfrm>
          <a:off x="2016639" y="741039"/>
          <a:ext cx="5057698" cy="5057698"/>
        </a:xfrm>
        <a:prstGeom prst="blockArc">
          <a:avLst>
            <a:gd name="adj1" fmla="val 12600000"/>
            <a:gd name="adj2" fmla="val 162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075055-3A0A-4D50-A60D-150F0E27F2B6}">
      <dsp:nvSpPr>
        <dsp:cNvPr id="0" name=""/>
        <dsp:cNvSpPr/>
      </dsp:nvSpPr>
      <dsp:spPr>
        <a:xfrm>
          <a:off x="2016639" y="741039"/>
          <a:ext cx="5057698" cy="5057698"/>
        </a:xfrm>
        <a:prstGeom prst="blockArc">
          <a:avLst>
            <a:gd name="adj1" fmla="val 9000000"/>
            <a:gd name="adj2" fmla="val 126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B9979D-AFEE-4377-B82A-C2A180F75AC3}">
      <dsp:nvSpPr>
        <dsp:cNvPr id="0" name=""/>
        <dsp:cNvSpPr/>
      </dsp:nvSpPr>
      <dsp:spPr>
        <a:xfrm>
          <a:off x="2016639" y="741039"/>
          <a:ext cx="5057698" cy="5057698"/>
        </a:xfrm>
        <a:prstGeom prst="blockArc">
          <a:avLst>
            <a:gd name="adj1" fmla="val 5400000"/>
            <a:gd name="adj2" fmla="val 90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ED0989-0FA7-4D1F-84CF-3C15C78C821D}">
      <dsp:nvSpPr>
        <dsp:cNvPr id="0" name=""/>
        <dsp:cNvSpPr/>
      </dsp:nvSpPr>
      <dsp:spPr>
        <a:xfrm>
          <a:off x="2016639" y="741039"/>
          <a:ext cx="5057698" cy="5057698"/>
        </a:xfrm>
        <a:prstGeom prst="blockArc">
          <a:avLst>
            <a:gd name="adj1" fmla="val 1800000"/>
            <a:gd name="adj2" fmla="val 54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7F8EFF-5FE9-4F7E-ACC1-F5B403BC0EE3}">
      <dsp:nvSpPr>
        <dsp:cNvPr id="0" name=""/>
        <dsp:cNvSpPr/>
      </dsp:nvSpPr>
      <dsp:spPr>
        <a:xfrm>
          <a:off x="2016639" y="741039"/>
          <a:ext cx="5057698" cy="5057698"/>
        </a:xfrm>
        <a:prstGeom prst="blockArc">
          <a:avLst>
            <a:gd name="adj1" fmla="val 19800000"/>
            <a:gd name="adj2" fmla="val 1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D6C56A-7071-458C-BD55-C17DA67BCFDB}">
      <dsp:nvSpPr>
        <dsp:cNvPr id="0" name=""/>
        <dsp:cNvSpPr/>
      </dsp:nvSpPr>
      <dsp:spPr>
        <a:xfrm>
          <a:off x="2016639" y="741039"/>
          <a:ext cx="5057698" cy="5057698"/>
        </a:xfrm>
        <a:prstGeom prst="blockArc">
          <a:avLst>
            <a:gd name="adj1" fmla="val 16200000"/>
            <a:gd name="adj2" fmla="val 19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4676B4-3113-4506-95DD-244D04AB7A26}">
      <dsp:nvSpPr>
        <dsp:cNvPr id="0" name=""/>
        <dsp:cNvSpPr/>
      </dsp:nvSpPr>
      <dsp:spPr>
        <a:xfrm>
          <a:off x="3409116" y="2133516"/>
          <a:ext cx="2272744" cy="227274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de-DE" sz="2300" kern="1200" baseline="0" dirty="0">
              <a:solidFill>
                <a:schemeClr val="tx1">
                  <a:lumMod val="85000"/>
                  <a:lumOff val="15000"/>
                </a:schemeClr>
              </a:solidFill>
            </a:rPr>
            <a:t>Körperliche Aktivität</a:t>
          </a:r>
        </a:p>
      </dsp:txBody>
      <dsp:txXfrm>
        <a:off x="3741952" y="2466352"/>
        <a:ext cx="1607072" cy="1607072"/>
      </dsp:txXfrm>
    </dsp:sp>
    <dsp:sp modelId="{70E23179-DF40-4A83-9F26-84A3E92C6579}">
      <dsp:nvSpPr>
        <dsp:cNvPr id="0" name=""/>
        <dsp:cNvSpPr/>
      </dsp:nvSpPr>
      <dsp:spPr>
        <a:xfrm>
          <a:off x="3601841" y="-1481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Bewegungs-</a:t>
          </a:r>
        </a:p>
        <a:p>
          <a:pPr lvl="0" algn="ctr" defTabSz="711200">
            <a:lnSpc>
              <a:spcPct val="90000"/>
            </a:lnSpc>
            <a:spcBef>
              <a:spcPct val="0"/>
            </a:spcBef>
            <a:spcAft>
              <a:spcPct val="35000"/>
            </a:spcAft>
          </a:pPr>
          <a:r>
            <a:rPr lang="de-DE" sz="1600" kern="1200" baseline="0" dirty="0" err="1">
              <a:solidFill>
                <a:schemeClr val="tx1">
                  <a:lumMod val="85000"/>
                  <a:lumOff val="15000"/>
                </a:schemeClr>
              </a:solidFill>
            </a:rPr>
            <a:t>apparat</a:t>
          </a:r>
          <a:endParaRPr lang="de-DE" sz="1600" kern="1200" baseline="0" dirty="0">
            <a:solidFill>
              <a:schemeClr val="tx1">
                <a:lumMod val="85000"/>
                <a:lumOff val="15000"/>
              </a:schemeClr>
            </a:solidFill>
          </a:endParaRPr>
        </a:p>
      </dsp:txBody>
      <dsp:txXfrm>
        <a:off x="3878229" y="129079"/>
        <a:ext cx="1334517" cy="1338467"/>
      </dsp:txXfrm>
    </dsp:sp>
    <dsp:sp modelId="{FF5FFC63-85E4-4871-BB4E-5095E00EB483}">
      <dsp:nvSpPr>
        <dsp:cNvPr id="0" name=""/>
        <dsp:cNvSpPr/>
      </dsp:nvSpPr>
      <dsp:spPr>
        <a:xfrm>
          <a:off x="5742289"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Energie-</a:t>
          </a:r>
          <a:br>
            <a:rPr lang="de-DE" sz="1600" kern="1200" baseline="0" dirty="0">
              <a:solidFill>
                <a:schemeClr val="tx1">
                  <a:lumMod val="85000"/>
                  <a:lumOff val="15000"/>
                </a:schemeClr>
              </a:solidFill>
            </a:rPr>
          </a:br>
          <a:r>
            <a:rPr lang="de-DE" sz="1600" kern="1200" baseline="0" dirty="0" err="1">
              <a:solidFill>
                <a:schemeClr val="tx1">
                  <a:lumMod val="85000"/>
                  <a:lumOff val="15000"/>
                </a:schemeClr>
              </a:solidFill>
            </a:rPr>
            <a:t>stoffwechsel</a:t>
          </a:r>
          <a:endParaRPr lang="de-DE" sz="1600" kern="1200" baseline="0" dirty="0">
            <a:solidFill>
              <a:schemeClr val="tx1">
                <a:lumMod val="85000"/>
                <a:lumOff val="15000"/>
              </a:schemeClr>
            </a:solidFill>
          </a:endParaRPr>
        </a:p>
      </dsp:txBody>
      <dsp:txXfrm>
        <a:off x="6018677" y="1364866"/>
        <a:ext cx="1334517" cy="1338467"/>
      </dsp:txXfrm>
    </dsp:sp>
    <dsp:sp modelId="{DCEA804C-A2C9-4D6F-ACA5-F8F7948898F8}">
      <dsp:nvSpPr>
        <dsp:cNvPr id="0" name=""/>
        <dsp:cNvSpPr/>
      </dsp:nvSpPr>
      <dsp:spPr>
        <a:xfrm>
          <a:off x="5742289"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Atmung</a:t>
          </a:r>
        </a:p>
      </dsp:txBody>
      <dsp:txXfrm>
        <a:off x="6018677" y="3836443"/>
        <a:ext cx="1334517" cy="1338467"/>
      </dsp:txXfrm>
    </dsp:sp>
    <dsp:sp modelId="{7E74D181-FE98-466B-A371-E7007FB285AE}">
      <dsp:nvSpPr>
        <dsp:cNvPr id="0" name=""/>
        <dsp:cNvSpPr/>
      </dsp:nvSpPr>
      <dsp:spPr>
        <a:xfrm>
          <a:off x="3601841" y="47950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Hormone/</a:t>
          </a:r>
        </a:p>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Nervensystem</a:t>
          </a:r>
          <a:endParaRPr lang="de-DE" sz="1600" kern="1200" baseline="0" dirty="0">
            <a:solidFill>
              <a:schemeClr val="tx1">
                <a:lumMod val="85000"/>
                <a:lumOff val="15000"/>
              </a:schemeClr>
            </a:solidFill>
          </a:endParaRPr>
        </a:p>
      </dsp:txBody>
      <dsp:txXfrm>
        <a:off x="3878229" y="5072231"/>
        <a:ext cx="1334517" cy="1338467"/>
      </dsp:txXfrm>
    </dsp:sp>
    <dsp:sp modelId="{BC224EF4-542F-45A7-AE0B-6A2B5556457F}">
      <dsp:nvSpPr>
        <dsp:cNvPr id="0" name=""/>
        <dsp:cNvSpPr/>
      </dsp:nvSpPr>
      <dsp:spPr>
        <a:xfrm>
          <a:off x="1461393"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Gefäße</a:t>
          </a:r>
          <a:endParaRPr lang="de-DE" sz="1600" kern="1200" baseline="0" dirty="0">
            <a:solidFill>
              <a:schemeClr val="tx1">
                <a:lumMod val="85000"/>
                <a:lumOff val="15000"/>
              </a:schemeClr>
            </a:solidFill>
          </a:endParaRPr>
        </a:p>
      </dsp:txBody>
      <dsp:txXfrm>
        <a:off x="1737781" y="3836443"/>
        <a:ext cx="1334517" cy="1338467"/>
      </dsp:txXfrm>
    </dsp:sp>
    <dsp:sp modelId="{A67160BB-C86A-4C95-B389-CBFF60049606}">
      <dsp:nvSpPr>
        <dsp:cNvPr id="0" name=""/>
        <dsp:cNvSpPr/>
      </dsp:nvSpPr>
      <dsp:spPr>
        <a:xfrm>
          <a:off x="1461393" y="1087661"/>
          <a:ext cx="1887293" cy="1892877"/>
        </a:xfrm>
        <a:prstGeom prst="ellipse">
          <a:avLst/>
        </a:prstGeom>
        <a:solidFill>
          <a:schemeClr val="accent1">
            <a:hueOff val="0"/>
            <a:satOff val="0"/>
            <a:lumOff val="0"/>
            <a:alphaOff val="0"/>
          </a:schemeClr>
        </a:solidFill>
        <a:ln w="76200"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Herz</a:t>
          </a:r>
          <a:endParaRPr lang="de-DE" sz="1600" kern="1200" baseline="0" dirty="0">
            <a:solidFill>
              <a:schemeClr val="tx1">
                <a:lumMod val="85000"/>
                <a:lumOff val="15000"/>
              </a:schemeClr>
            </a:solidFill>
          </a:endParaRPr>
        </a:p>
      </dsp:txBody>
      <dsp:txXfrm>
        <a:off x="1737781" y="1364866"/>
        <a:ext cx="1334517" cy="1338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CE50A-BD37-4BB3-81E9-CE42EFCC268F}">
      <dsp:nvSpPr>
        <dsp:cNvPr id="0" name=""/>
        <dsp:cNvSpPr/>
      </dsp:nvSpPr>
      <dsp:spPr>
        <a:xfrm>
          <a:off x="8642" y="872115"/>
          <a:ext cx="2583019" cy="154981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de-DE" sz="2500" kern="1200" dirty="0"/>
            <a:t>Kräftiger Herzmuskel</a:t>
          </a:r>
        </a:p>
      </dsp:txBody>
      <dsp:txXfrm>
        <a:off x="54034" y="917507"/>
        <a:ext cx="2492235" cy="1459027"/>
      </dsp:txXfrm>
    </dsp:sp>
    <dsp:sp modelId="{38B406BF-1F41-41DA-86B5-02B85D8AD3F4}">
      <dsp:nvSpPr>
        <dsp:cNvPr id="0" name=""/>
        <dsp:cNvSpPr/>
      </dsp:nvSpPr>
      <dsp:spPr>
        <a:xfrm>
          <a:off x="2849963" y="1326727"/>
          <a:ext cx="547600" cy="640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de-DE" sz="2000" kern="1200"/>
        </a:p>
      </dsp:txBody>
      <dsp:txXfrm>
        <a:off x="2849963" y="1454845"/>
        <a:ext cx="383320" cy="384352"/>
      </dsp:txXfrm>
    </dsp:sp>
    <dsp:sp modelId="{58BAFFB6-1D9F-4A49-BDC7-AEB955EFF33C}">
      <dsp:nvSpPr>
        <dsp:cNvPr id="0" name=""/>
        <dsp:cNvSpPr/>
      </dsp:nvSpPr>
      <dsp:spPr>
        <a:xfrm>
          <a:off x="3624869" y="872115"/>
          <a:ext cx="2583019" cy="154981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2500" kern="1200"/>
            <a:t>Höhere Pumpleistung</a:t>
          </a:r>
          <a:endParaRPr lang="de-DE" sz="2500" kern="1200" dirty="0"/>
        </a:p>
      </dsp:txBody>
      <dsp:txXfrm>
        <a:off x="3670261" y="917507"/>
        <a:ext cx="2492235" cy="1459027"/>
      </dsp:txXfrm>
    </dsp:sp>
    <dsp:sp modelId="{86B80F5D-FD61-4519-BED1-6213C7C78BBB}">
      <dsp:nvSpPr>
        <dsp:cNvPr id="0" name=""/>
        <dsp:cNvSpPr/>
      </dsp:nvSpPr>
      <dsp:spPr>
        <a:xfrm>
          <a:off x="6466191" y="1326727"/>
          <a:ext cx="547600" cy="640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de-DE" sz="2000" kern="1200"/>
        </a:p>
      </dsp:txBody>
      <dsp:txXfrm>
        <a:off x="6466191" y="1454845"/>
        <a:ext cx="383320" cy="384352"/>
      </dsp:txXfrm>
    </dsp:sp>
    <dsp:sp modelId="{E97D724F-C1FC-4694-AED5-A54F9683AF74}">
      <dsp:nvSpPr>
        <dsp:cNvPr id="0" name=""/>
        <dsp:cNvSpPr/>
      </dsp:nvSpPr>
      <dsp:spPr>
        <a:xfrm>
          <a:off x="7241097" y="872115"/>
          <a:ext cx="2583019" cy="154981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de-DE" sz="2500" kern="1200" dirty="0"/>
            <a:t>Erhöhung des Schlagvolumens</a:t>
          </a:r>
        </a:p>
      </dsp:txBody>
      <dsp:txXfrm>
        <a:off x="7286489" y="917507"/>
        <a:ext cx="2492235" cy="14590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B0FC9-6C9E-4B0C-8551-B92C8403CBE9}">
      <dsp:nvSpPr>
        <dsp:cNvPr id="0" name=""/>
        <dsp:cNvSpPr/>
      </dsp:nvSpPr>
      <dsp:spPr>
        <a:xfrm>
          <a:off x="2016639" y="741039"/>
          <a:ext cx="5057698" cy="5057698"/>
        </a:xfrm>
        <a:prstGeom prst="blockArc">
          <a:avLst>
            <a:gd name="adj1" fmla="val 12600000"/>
            <a:gd name="adj2" fmla="val 162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075055-3A0A-4D50-A60D-150F0E27F2B6}">
      <dsp:nvSpPr>
        <dsp:cNvPr id="0" name=""/>
        <dsp:cNvSpPr/>
      </dsp:nvSpPr>
      <dsp:spPr>
        <a:xfrm>
          <a:off x="2016639" y="741039"/>
          <a:ext cx="5057698" cy="5057698"/>
        </a:xfrm>
        <a:prstGeom prst="blockArc">
          <a:avLst>
            <a:gd name="adj1" fmla="val 9000000"/>
            <a:gd name="adj2" fmla="val 126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B9979D-AFEE-4377-B82A-C2A180F75AC3}">
      <dsp:nvSpPr>
        <dsp:cNvPr id="0" name=""/>
        <dsp:cNvSpPr/>
      </dsp:nvSpPr>
      <dsp:spPr>
        <a:xfrm>
          <a:off x="2016639" y="741039"/>
          <a:ext cx="5057698" cy="5057698"/>
        </a:xfrm>
        <a:prstGeom prst="blockArc">
          <a:avLst>
            <a:gd name="adj1" fmla="val 5400000"/>
            <a:gd name="adj2" fmla="val 90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ED0989-0FA7-4D1F-84CF-3C15C78C821D}">
      <dsp:nvSpPr>
        <dsp:cNvPr id="0" name=""/>
        <dsp:cNvSpPr/>
      </dsp:nvSpPr>
      <dsp:spPr>
        <a:xfrm>
          <a:off x="2016639" y="741039"/>
          <a:ext cx="5057698" cy="5057698"/>
        </a:xfrm>
        <a:prstGeom prst="blockArc">
          <a:avLst>
            <a:gd name="adj1" fmla="val 1800000"/>
            <a:gd name="adj2" fmla="val 54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7F8EFF-5FE9-4F7E-ACC1-F5B403BC0EE3}">
      <dsp:nvSpPr>
        <dsp:cNvPr id="0" name=""/>
        <dsp:cNvSpPr/>
      </dsp:nvSpPr>
      <dsp:spPr>
        <a:xfrm>
          <a:off x="2016639" y="741039"/>
          <a:ext cx="5057698" cy="5057698"/>
        </a:xfrm>
        <a:prstGeom prst="blockArc">
          <a:avLst>
            <a:gd name="adj1" fmla="val 19800000"/>
            <a:gd name="adj2" fmla="val 1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D6C56A-7071-458C-BD55-C17DA67BCFDB}">
      <dsp:nvSpPr>
        <dsp:cNvPr id="0" name=""/>
        <dsp:cNvSpPr/>
      </dsp:nvSpPr>
      <dsp:spPr>
        <a:xfrm>
          <a:off x="2016639" y="741039"/>
          <a:ext cx="5057698" cy="5057698"/>
        </a:xfrm>
        <a:prstGeom prst="blockArc">
          <a:avLst>
            <a:gd name="adj1" fmla="val 16200000"/>
            <a:gd name="adj2" fmla="val 19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4676B4-3113-4506-95DD-244D04AB7A26}">
      <dsp:nvSpPr>
        <dsp:cNvPr id="0" name=""/>
        <dsp:cNvSpPr/>
      </dsp:nvSpPr>
      <dsp:spPr>
        <a:xfrm>
          <a:off x="3409116" y="2133516"/>
          <a:ext cx="2272744" cy="227274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de-DE" sz="2300" kern="1200" baseline="0" dirty="0">
              <a:solidFill>
                <a:schemeClr val="tx1">
                  <a:lumMod val="85000"/>
                  <a:lumOff val="15000"/>
                </a:schemeClr>
              </a:solidFill>
            </a:rPr>
            <a:t>Körperliche Aktivität</a:t>
          </a:r>
        </a:p>
      </dsp:txBody>
      <dsp:txXfrm>
        <a:off x="3741952" y="2466352"/>
        <a:ext cx="1607072" cy="1607072"/>
      </dsp:txXfrm>
    </dsp:sp>
    <dsp:sp modelId="{70E23179-DF40-4A83-9F26-84A3E92C6579}">
      <dsp:nvSpPr>
        <dsp:cNvPr id="0" name=""/>
        <dsp:cNvSpPr/>
      </dsp:nvSpPr>
      <dsp:spPr>
        <a:xfrm>
          <a:off x="3601841" y="-1481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Bewegungs-</a:t>
          </a:r>
        </a:p>
        <a:p>
          <a:pPr lvl="0" algn="ctr" defTabSz="711200">
            <a:lnSpc>
              <a:spcPct val="90000"/>
            </a:lnSpc>
            <a:spcBef>
              <a:spcPct val="0"/>
            </a:spcBef>
            <a:spcAft>
              <a:spcPct val="35000"/>
            </a:spcAft>
          </a:pPr>
          <a:r>
            <a:rPr lang="de-DE" sz="1600" kern="1200" baseline="0" dirty="0" err="1">
              <a:solidFill>
                <a:schemeClr val="tx1">
                  <a:lumMod val="85000"/>
                  <a:lumOff val="15000"/>
                </a:schemeClr>
              </a:solidFill>
            </a:rPr>
            <a:t>apparat</a:t>
          </a:r>
          <a:endParaRPr lang="de-DE" sz="1600" kern="1200" baseline="0" dirty="0">
            <a:solidFill>
              <a:schemeClr val="tx1">
                <a:lumMod val="85000"/>
                <a:lumOff val="15000"/>
              </a:schemeClr>
            </a:solidFill>
          </a:endParaRPr>
        </a:p>
      </dsp:txBody>
      <dsp:txXfrm>
        <a:off x="3878229" y="129079"/>
        <a:ext cx="1334517" cy="1338467"/>
      </dsp:txXfrm>
    </dsp:sp>
    <dsp:sp modelId="{FF5FFC63-85E4-4871-BB4E-5095E00EB483}">
      <dsp:nvSpPr>
        <dsp:cNvPr id="0" name=""/>
        <dsp:cNvSpPr/>
      </dsp:nvSpPr>
      <dsp:spPr>
        <a:xfrm>
          <a:off x="5742289"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Energie-</a:t>
          </a:r>
          <a:br>
            <a:rPr lang="de-DE" sz="1600" kern="1200" baseline="0" dirty="0">
              <a:solidFill>
                <a:schemeClr val="tx1">
                  <a:lumMod val="85000"/>
                  <a:lumOff val="15000"/>
                </a:schemeClr>
              </a:solidFill>
            </a:rPr>
          </a:br>
          <a:r>
            <a:rPr lang="de-DE" sz="1600" kern="1200" baseline="0" dirty="0" err="1">
              <a:solidFill>
                <a:schemeClr val="tx1">
                  <a:lumMod val="85000"/>
                  <a:lumOff val="15000"/>
                </a:schemeClr>
              </a:solidFill>
            </a:rPr>
            <a:t>stoffwechsel</a:t>
          </a:r>
          <a:endParaRPr lang="de-DE" sz="1600" kern="1200" baseline="0" dirty="0">
            <a:solidFill>
              <a:schemeClr val="tx1">
                <a:lumMod val="85000"/>
                <a:lumOff val="15000"/>
              </a:schemeClr>
            </a:solidFill>
          </a:endParaRPr>
        </a:p>
      </dsp:txBody>
      <dsp:txXfrm>
        <a:off x="6018677" y="1364866"/>
        <a:ext cx="1334517" cy="1338467"/>
      </dsp:txXfrm>
    </dsp:sp>
    <dsp:sp modelId="{DCEA804C-A2C9-4D6F-ACA5-F8F7948898F8}">
      <dsp:nvSpPr>
        <dsp:cNvPr id="0" name=""/>
        <dsp:cNvSpPr/>
      </dsp:nvSpPr>
      <dsp:spPr>
        <a:xfrm>
          <a:off x="5742289"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Atmung</a:t>
          </a:r>
        </a:p>
      </dsp:txBody>
      <dsp:txXfrm>
        <a:off x="6018677" y="3836443"/>
        <a:ext cx="1334517" cy="1338467"/>
      </dsp:txXfrm>
    </dsp:sp>
    <dsp:sp modelId="{7E74D181-FE98-466B-A371-E7007FB285AE}">
      <dsp:nvSpPr>
        <dsp:cNvPr id="0" name=""/>
        <dsp:cNvSpPr/>
      </dsp:nvSpPr>
      <dsp:spPr>
        <a:xfrm>
          <a:off x="3601841" y="47950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Hormone/</a:t>
          </a:r>
        </a:p>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Nervensystem</a:t>
          </a:r>
          <a:endParaRPr lang="de-DE" sz="1600" kern="1200" baseline="0" dirty="0">
            <a:solidFill>
              <a:schemeClr val="tx1">
                <a:lumMod val="85000"/>
                <a:lumOff val="15000"/>
              </a:schemeClr>
            </a:solidFill>
          </a:endParaRPr>
        </a:p>
      </dsp:txBody>
      <dsp:txXfrm>
        <a:off x="3878229" y="5072231"/>
        <a:ext cx="1334517" cy="1338467"/>
      </dsp:txXfrm>
    </dsp:sp>
    <dsp:sp modelId="{BC224EF4-542F-45A7-AE0B-6A2B5556457F}">
      <dsp:nvSpPr>
        <dsp:cNvPr id="0" name=""/>
        <dsp:cNvSpPr/>
      </dsp:nvSpPr>
      <dsp:spPr>
        <a:xfrm>
          <a:off x="1461393" y="3559238"/>
          <a:ext cx="1887293" cy="1892877"/>
        </a:xfrm>
        <a:prstGeom prst="ellipse">
          <a:avLst/>
        </a:prstGeom>
        <a:solidFill>
          <a:schemeClr val="accent1">
            <a:hueOff val="0"/>
            <a:satOff val="0"/>
            <a:lumOff val="0"/>
            <a:alphaOff val="0"/>
          </a:schemeClr>
        </a:solidFill>
        <a:ln w="76200"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Gefäße</a:t>
          </a:r>
          <a:endParaRPr lang="de-DE" sz="1600" kern="1200" baseline="0" dirty="0">
            <a:solidFill>
              <a:schemeClr val="tx1">
                <a:lumMod val="85000"/>
                <a:lumOff val="15000"/>
              </a:schemeClr>
            </a:solidFill>
          </a:endParaRPr>
        </a:p>
      </dsp:txBody>
      <dsp:txXfrm>
        <a:off x="1737781" y="3836443"/>
        <a:ext cx="1334517" cy="1338467"/>
      </dsp:txXfrm>
    </dsp:sp>
    <dsp:sp modelId="{A67160BB-C86A-4C95-B389-CBFF60049606}">
      <dsp:nvSpPr>
        <dsp:cNvPr id="0" name=""/>
        <dsp:cNvSpPr/>
      </dsp:nvSpPr>
      <dsp:spPr>
        <a:xfrm>
          <a:off x="1461393"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Herz</a:t>
          </a:r>
          <a:endParaRPr lang="de-DE" sz="1600" kern="1200" baseline="0" dirty="0">
            <a:solidFill>
              <a:schemeClr val="tx1">
                <a:lumMod val="85000"/>
                <a:lumOff val="15000"/>
              </a:schemeClr>
            </a:solidFill>
          </a:endParaRPr>
        </a:p>
      </dsp:txBody>
      <dsp:txXfrm>
        <a:off x="1737781" y="1364866"/>
        <a:ext cx="1334517" cy="13384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B0FC9-6C9E-4B0C-8551-B92C8403CBE9}">
      <dsp:nvSpPr>
        <dsp:cNvPr id="0" name=""/>
        <dsp:cNvSpPr/>
      </dsp:nvSpPr>
      <dsp:spPr>
        <a:xfrm>
          <a:off x="2016639" y="741039"/>
          <a:ext cx="5057698" cy="5057698"/>
        </a:xfrm>
        <a:prstGeom prst="blockArc">
          <a:avLst>
            <a:gd name="adj1" fmla="val 12600000"/>
            <a:gd name="adj2" fmla="val 162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075055-3A0A-4D50-A60D-150F0E27F2B6}">
      <dsp:nvSpPr>
        <dsp:cNvPr id="0" name=""/>
        <dsp:cNvSpPr/>
      </dsp:nvSpPr>
      <dsp:spPr>
        <a:xfrm>
          <a:off x="2016639" y="741039"/>
          <a:ext cx="5057698" cy="5057698"/>
        </a:xfrm>
        <a:prstGeom prst="blockArc">
          <a:avLst>
            <a:gd name="adj1" fmla="val 9000000"/>
            <a:gd name="adj2" fmla="val 126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B9979D-AFEE-4377-B82A-C2A180F75AC3}">
      <dsp:nvSpPr>
        <dsp:cNvPr id="0" name=""/>
        <dsp:cNvSpPr/>
      </dsp:nvSpPr>
      <dsp:spPr>
        <a:xfrm>
          <a:off x="2016639" y="741039"/>
          <a:ext cx="5057698" cy="5057698"/>
        </a:xfrm>
        <a:prstGeom prst="blockArc">
          <a:avLst>
            <a:gd name="adj1" fmla="val 5400000"/>
            <a:gd name="adj2" fmla="val 90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ED0989-0FA7-4D1F-84CF-3C15C78C821D}">
      <dsp:nvSpPr>
        <dsp:cNvPr id="0" name=""/>
        <dsp:cNvSpPr/>
      </dsp:nvSpPr>
      <dsp:spPr>
        <a:xfrm>
          <a:off x="2016639" y="741039"/>
          <a:ext cx="5057698" cy="5057698"/>
        </a:xfrm>
        <a:prstGeom prst="blockArc">
          <a:avLst>
            <a:gd name="adj1" fmla="val 1800000"/>
            <a:gd name="adj2" fmla="val 54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7F8EFF-5FE9-4F7E-ACC1-F5B403BC0EE3}">
      <dsp:nvSpPr>
        <dsp:cNvPr id="0" name=""/>
        <dsp:cNvSpPr/>
      </dsp:nvSpPr>
      <dsp:spPr>
        <a:xfrm>
          <a:off x="2016639" y="741039"/>
          <a:ext cx="5057698" cy="5057698"/>
        </a:xfrm>
        <a:prstGeom prst="blockArc">
          <a:avLst>
            <a:gd name="adj1" fmla="val 19800000"/>
            <a:gd name="adj2" fmla="val 1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D6C56A-7071-458C-BD55-C17DA67BCFDB}">
      <dsp:nvSpPr>
        <dsp:cNvPr id="0" name=""/>
        <dsp:cNvSpPr/>
      </dsp:nvSpPr>
      <dsp:spPr>
        <a:xfrm>
          <a:off x="2016639" y="741039"/>
          <a:ext cx="5057698" cy="5057698"/>
        </a:xfrm>
        <a:prstGeom prst="blockArc">
          <a:avLst>
            <a:gd name="adj1" fmla="val 16200000"/>
            <a:gd name="adj2" fmla="val 19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4676B4-3113-4506-95DD-244D04AB7A26}">
      <dsp:nvSpPr>
        <dsp:cNvPr id="0" name=""/>
        <dsp:cNvSpPr/>
      </dsp:nvSpPr>
      <dsp:spPr>
        <a:xfrm>
          <a:off x="3409116" y="2133516"/>
          <a:ext cx="2272744" cy="227274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de-DE" sz="2300" kern="1200" baseline="0" dirty="0">
              <a:solidFill>
                <a:schemeClr val="tx1">
                  <a:lumMod val="85000"/>
                  <a:lumOff val="15000"/>
                </a:schemeClr>
              </a:solidFill>
            </a:rPr>
            <a:t>Körperliche Aktivität</a:t>
          </a:r>
        </a:p>
      </dsp:txBody>
      <dsp:txXfrm>
        <a:off x="3741952" y="2466352"/>
        <a:ext cx="1607072" cy="1607072"/>
      </dsp:txXfrm>
    </dsp:sp>
    <dsp:sp modelId="{70E23179-DF40-4A83-9F26-84A3E92C6579}">
      <dsp:nvSpPr>
        <dsp:cNvPr id="0" name=""/>
        <dsp:cNvSpPr/>
      </dsp:nvSpPr>
      <dsp:spPr>
        <a:xfrm>
          <a:off x="3601841" y="-1481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Bewegungs-</a:t>
          </a:r>
        </a:p>
        <a:p>
          <a:pPr lvl="0" algn="ctr" defTabSz="711200">
            <a:lnSpc>
              <a:spcPct val="90000"/>
            </a:lnSpc>
            <a:spcBef>
              <a:spcPct val="0"/>
            </a:spcBef>
            <a:spcAft>
              <a:spcPct val="35000"/>
            </a:spcAft>
          </a:pPr>
          <a:r>
            <a:rPr lang="de-DE" sz="1600" kern="1200" baseline="0" dirty="0" err="1">
              <a:solidFill>
                <a:schemeClr val="tx1">
                  <a:lumMod val="85000"/>
                  <a:lumOff val="15000"/>
                </a:schemeClr>
              </a:solidFill>
            </a:rPr>
            <a:t>apparat</a:t>
          </a:r>
          <a:endParaRPr lang="de-DE" sz="1600" kern="1200" baseline="0" dirty="0">
            <a:solidFill>
              <a:schemeClr val="tx1">
                <a:lumMod val="85000"/>
                <a:lumOff val="15000"/>
              </a:schemeClr>
            </a:solidFill>
          </a:endParaRPr>
        </a:p>
      </dsp:txBody>
      <dsp:txXfrm>
        <a:off x="3878229" y="129079"/>
        <a:ext cx="1334517" cy="1338467"/>
      </dsp:txXfrm>
    </dsp:sp>
    <dsp:sp modelId="{FF5FFC63-85E4-4871-BB4E-5095E00EB483}">
      <dsp:nvSpPr>
        <dsp:cNvPr id="0" name=""/>
        <dsp:cNvSpPr/>
      </dsp:nvSpPr>
      <dsp:spPr>
        <a:xfrm>
          <a:off x="5742289"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Energie-</a:t>
          </a:r>
          <a:br>
            <a:rPr lang="de-DE" sz="1600" kern="1200" baseline="0" dirty="0">
              <a:solidFill>
                <a:schemeClr val="tx1">
                  <a:lumMod val="85000"/>
                  <a:lumOff val="15000"/>
                </a:schemeClr>
              </a:solidFill>
            </a:rPr>
          </a:br>
          <a:r>
            <a:rPr lang="de-DE" sz="1600" kern="1200" baseline="0" dirty="0" err="1">
              <a:solidFill>
                <a:schemeClr val="tx1">
                  <a:lumMod val="85000"/>
                  <a:lumOff val="15000"/>
                </a:schemeClr>
              </a:solidFill>
            </a:rPr>
            <a:t>stoffwechsel</a:t>
          </a:r>
          <a:endParaRPr lang="de-DE" sz="1600" kern="1200" baseline="0" dirty="0">
            <a:solidFill>
              <a:schemeClr val="tx1">
                <a:lumMod val="85000"/>
                <a:lumOff val="15000"/>
              </a:schemeClr>
            </a:solidFill>
          </a:endParaRPr>
        </a:p>
      </dsp:txBody>
      <dsp:txXfrm>
        <a:off x="6018677" y="1364866"/>
        <a:ext cx="1334517" cy="1338467"/>
      </dsp:txXfrm>
    </dsp:sp>
    <dsp:sp modelId="{DCEA804C-A2C9-4D6F-ACA5-F8F7948898F8}">
      <dsp:nvSpPr>
        <dsp:cNvPr id="0" name=""/>
        <dsp:cNvSpPr/>
      </dsp:nvSpPr>
      <dsp:spPr>
        <a:xfrm>
          <a:off x="5742289" y="3559238"/>
          <a:ext cx="1887293" cy="1892877"/>
        </a:xfrm>
        <a:prstGeom prst="ellipse">
          <a:avLst/>
        </a:prstGeom>
        <a:solidFill>
          <a:schemeClr val="accent1">
            <a:hueOff val="0"/>
            <a:satOff val="0"/>
            <a:lumOff val="0"/>
            <a:alphaOff val="0"/>
          </a:schemeClr>
        </a:solidFill>
        <a:ln w="76200"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Atmung</a:t>
          </a:r>
        </a:p>
      </dsp:txBody>
      <dsp:txXfrm>
        <a:off x="6018677" y="3836443"/>
        <a:ext cx="1334517" cy="1338467"/>
      </dsp:txXfrm>
    </dsp:sp>
    <dsp:sp modelId="{7E74D181-FE98-466B-A371-E7007FB285AE}">
      <dsp:nvSpPr>
        <dsp:cNvPr id="0" name=""/>
        <dsp:cNvSpPr/>
      </dsp:nvSpPr>
      <dsp:spPr>
        <a:xfrm>
          <a:off x="3601841" y="47950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Hormone/</a:t>
          </a:r>
        </a:p>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Nervensystem</a:t>
          </a:r>
          <a:endParaRPr lang="de-DE" sz="1600" kern="1200" baseline="0" dirty="0">
            <a:solidFill>
              <a:schemeClr val="tx1">
                <a:lumMod val="85000"/>
                <a:lumOff val="15000"/>
              </a:schemeClr>
            </a:solidFill>
          </a:endParaRPr>
        </a:p>
      </dsp:txBody>
      <dsp:txXfrm>
        <a:off x="3878229" y="5072231"/>
        <a:ext cx="1334517" cy="1338467"/>
      </dsp:txXfrm>
    </dsp:sp>
    <dsp:sp modelId="{BC224EF4-542F-45A7-AE0B-6A2B5556457F}">
      <dsp:nvSpPr>
        <dsp:cNvPr id="0" name=""/>
        <dsp:cNvSpPr/>
      </dsp:nvSpPr>
      <dsp:spPr>
        <a:xfrm>
          <a:off x="1461393"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Gefäße</a:t>
          </a:r>
          <a:endParaRPr lang="de-DE" sz="1600" kern="1200" baseline="0" dirty="0">
            <a:solidFill>
              <a:schemeClr val="tx1">
                <a:lumMod val="85000"/>
                <a:lumOff val="15000"/>
              </a:schemeClr>
            </a:solidFill>
          </a:endParaRPr>
        </a:p>
      </dsp:txBody>
      <dsp:txXfrm>
        <a:off x="1737781" y="3836443"/>
        <a:ext cx="1334517" cy="1338467"/>
      </dsp:txXfrm>
    </dsp:sp>
    <dsp:sp modelId="{A67160BB-C86A-4C95-B389-CBFF60049606}">
      <dsp:nvSpPr>
        <dsp:cNvPr id="0" name=""/>
        <dsp:cNvSpPr/>
      </dsp:nvSpPr>
      <dsp:spPr>
        <a:xfrm>
          <a:off x="1461393"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Herz</a:t>
          </a:r>
          <a:endParaRPr lang="de-DE" sz="1600" kern="1200" baseline="0" dirty="0">
            <a:solidFill>
              <a:schemeClr val="tx1">
                <a:lumMod val="85000"/>
                <a:lumOff val="15000"/>
              </a:schemeClr>
            </a:solidFill>
          </a:endParaRPr>
        </a:p>
      </dsp:txBody>
      <dsp:txXfrm>
        <a:off x="1737781" y="1364866"/>
        <a:ext cx="1334517" cy="13384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B0FC9-6C9E-4B0C-8551-B92C8403CBE9}">
      <dsp:nvSpPr>
        <dsp:cNvPr id="0" name=""/>
        <dsp:cNvSpPr/>
      </dsp:nvSpPr>
      <dsp:spPr>
        <a:xfrm>
          <a:off x="2016639" y="741039"/>
          <a:ext cx="5057698" cy="5057698"/>
        </a:xfrm>
        <a:prstGeom prst="blockArc">
          <a:avLst>
            <a:gd name="adj1" fmla="val 12600000"/>
            <a:gd name="adj2" fmla="val 162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075055-3A0A-4D50-A60D-150F0E27F2B6}">
      <dsp:nvSpPr>
        <dsp:cNvPr id="0" name=""/>
        <dsp:cNvSpPr/>
      </dsp:nvSpPr>
      <dsp:spPr>
        <a:xfrm>
          <a:off x="2016639" y="741039"/>
          <a:ext cx="5057698" cy="5057698"/>
        </a:xfrm>
        <a:prstGeom prst="blockArc">
          <a:avLst>
            <a:gd name="adj1" fmla="val 9000000"/>
            <a:gd name="adj2" fmla="val 126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B9979D-AFEE-4377-B82A-C2A180F75AC3}">
      <dsp:nvSpPr>
        <dsp:cNvPr id="0" name=""/>
        <dsp:cNvSpPr/>
      </dsp:nvSpPr>
      <dsp:spPr>
        <a:xfrm>
          <a:off x="2016639" y="741039"/>
          <a:ext cx="5057698" cy="5057698"/>
        </a:xfrm>
        <a:prstGeom prst="blockArc">
          <a:avLst>
            <a:gd name="adj1" fmla="val 5400000"/>
            <a:gd name="adj2" fmla="val 90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ED0989-0FA7-4D1F-84CF-3C15C78C821D}">
      <dsp:nvSpPr>
        <dsp:cNvPr id="0" name=""/>
        <dsp:cNvSpPr/>
      </dsp:nvSpPr>
      <dsp:spPr>
        <a:xfrm>
          <a:off x="2016639" y="741039"/>
          <a:ext cx="5057698" cy="5057698"/>
        </a:xfrm>
        <a:prstGeom prst="blockArc">
          <a:avLst>
            <a:gd name="adj1" fmla="val 1800000"/>
            <a:gd name="adj2" fmla="val 54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7F8EFF-5FE9-4F7E-ACC1-F5B403BC0EE3}">
      <dsp:nvSpPr>
        <dsp:cNvPr id="0" name=""/>
        <dsp:cNvSpPr/>
      </dsp:nvSpPr>
      <dsp:spPr>
        <a:xfrm>
          <a:off x="2016639" y="741039"/>
          <a:ext cx="5057698" cy="5057698"/>
        </a:xfrm>
        <a:prstGeom prst="blockArc">
          <a:avLst>
            <a:gd name="adj1" fmla="val 19800000"/>
            <a:gd name="adj2" fmla="val 1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D6C56A-7071-458C-BD55-C17DA67BCFDB}">
      <dsp:nvSpPr>
        <dsp:cNvPr id="0" name=""/>
        <dsp:cNvSpPr/>
      </dsp:nvSpPr>
      <dsp:spPr>
        <a:xfrm>
          <a:off x="2016639" y="741039"/>
          <a:ext cx="5057698" cy="5057698"/>
        </a:xfrm>
        <a:prstGeom prst="blockArc">
          <a:avLst>
            <a:gd name="adj1" fmla="val 16200000"/>
            <a:gd name="adj2" fmla="val 19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4676B4-3113-4506-95DD-244D04AB7A26}">
      <dsp:nvSpPr>
        <dsp:cNvPr id="0" name=""/>
        <dsp:cNvSpPr/>
      </dsp:nvSpPr>
      <dsp:spPr>
        <a:xfrm>
          <a:off x="3409116" y="2133516"/>
          <a:ext cx="2272744" cy="227274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de-DE" sz="2300" kern="1200" baseline="0" dirty="0">
              <a:solidFill>
                <a:schemeClr val="tx1">
                  <a:lumMod val="85000"/>
                  <a:lumOff val="15000"/>
                </a:schemeClr>
              </a:solidFill>
            </a:rPr>
            <a:t>Körperliche Aktivität</a:t>
          </a:r>
        </a:p>
      </dsp:txBody>
      <dsp:txXfrm>
        <a:off x="3741952" y="2466352"/>
        <a:ext cx="1607072" cy="1607072"/>
      </dsp:txXfrm>
    </dsp:sp>
    <dsp:sp modelId="{70E23179-DF40-4A83-9F26-84A3E92C6579}">
      <dsp:nvSpPr>
        <dsp:cNvPr id="0" name=""/>
        <dsp:cNvSpPr/>
      </dsp:nvSpPr>
      <dsp:spPr>
        <a:xfrm>
          <a:off x="3601841" y="-148126"/>
          <a:ext cx="1887293" cy="1892877"/>
        </a:xfrm>
        <a:prstGeom prst="ellipse">
          <a:avLst/>
        </a:prstGeom>
        <a:solidFill>
          <a:schemeClr val="accent1">
            <a:hueOff val="0"/>
            <a:satOff val="0"/>
            <a:lumOff val="0"/>
            <a:alphaOff val="0"/>
          </a:schemeClr>
        </a:solidFill>
        <a:ln w="76200"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de-DE" sz="1700" kern="1200" baseline="0" dirty="0">
              <a:solidFill>
                <a:schemeClr val="tx1">
                  <a:lumMod val="85000"/>
                  <a:lumOff val="15000"/>
                </a:schemeClr>
              </a:solidFill>
            </a:rPr>
            <a:t>Bewegungs-</a:t>
          </a:r>
        </a:p>
        <a:p>
          <a:pPr lvl="0" algn="ctr" defTabSz="755650">
            <a:lnSpc>
              <a:spcPct val="90000"/>
            </a:lnSpc>
            <a:spcBef>
              <a:spcPct val="0"/>
            </a:spcBef>
            <a:spcAft>
              <a:spcPct val="35000"/>
            </a:spcAft>
          </a:pPr>
          <a:r>
            <a:rPr lang="de-DE" sz="1700" kern="1200" baseline="0" dirty="0" err="1">
              <a:solidFill>
                <a:schemeClr val="tx1">
                  <a:lumMod val="85000"/>
                  <a:lumOff val="15000"/>
                </a:schemeClr>
              </a:solidFill>
            </a:rPr>
            <a:t>apparat</a:t>
          </a:r>
          <a:endParaRPr lang="de-DE" sz="1700" kern="1200" baseline="0" dirty="0">
            <a:solidFill>
              <a:schemeClr val="tx1">
                <a:lumMod val="85000"/>
                <a:lumOff val="15000"/>
              </a:schemeClr>
            </a:solidFill>
          </a:endParaRPr>
        </a:p>
      </dsp:txBody>
      <dsp:txXfrm>
        <a:off x="3878229" y="129079"/>
        <a:ext cx="1334517" cy="1338467"/>
      </dsp:txXfrm>
    </dsp:sp>
    <dsp:sp modelId="{FF5FFC63-85E4-4871-BB4E-5095E00EB483}">
      <dsp:nvSpPr>
        <dsp:cNvPr id="0" name=""/>
        <dsp:cNvSpPr/>
      </dsp:nvSpPr>
      <dsp:spPr>
        <a:xfrm>
          <a:off x="5742289"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de-DE" sz="1700" kern="1200" baseline="0" dirty="0">
              <a:solidFill>
                <a:schemeClr val="tx1">
                  <a:lumMod val="85000"/>
                  <a:lumOff val="15000"/>
                </a:schemeClr>
              </a:solidFill>
            </a:rPr>
            <a:t>Energie-</a:t>
          </a:r>
          <a:br>
            <a:rPr lang="de-DE" sz="1700" kern="1200" baseline="0" dirty="0">
              <a:solidFill>
                <a:schemeClr val="tx1">
                  <a:lumMod val="85000"/>
                  <a:lumOff val="15000"/>
                </a:schemeClr>
              </a:solidFill>
            </a:rPr>
          </a:br>
          <a:r>
            <a:rPr lang="de-DE" sz="1700" kern="1200" baseline="0" dirty="0" err="1">
              <a:solidFill>
                <a:schemeClr val="tx1">
                  <a:lumMod val="85000"/>
                  <a:lumOff val="15000"/>
                </a:schemeClr>
              </a:solidFill>
            </a:rPr>
            <a:t>stoffwechsel</a:t>
          </a:r>
          <a:endParaRPr lang="de-DE" sz="1700" kern="1200" baseline="0" dirty="0">
            <a:solidFill>
              <a:schemeClr val="tx1">
                <a:lumMod val="85000"/>
                <a:lumOff val="15000"/>
              </a:schemeClr>
            </a:solidFill>
          </a:endParaRPr>
        </a:p>
      </dsp:txBody>
      <dsp:txXfrm>
        <a:off x="6018677" y="1364866"/>
        <a:ext cx="1334517" cy="1338467"/>
      </dsp:txXfrm>
    </dsp:sp>
    <dsp:sp modelId="{DCEA804C-A2C9-4D6F-ACA5-F8F7948898F8}">
      <dsp:nvSpPr>
        <dsp:cNvPr id="0" name=""/>
        <dsp:cNvSpPr/>
      </dsp:nvSpPr>
      <dsp:spPr>
        <a:xfrm>
          <a:off x="5742289"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de-DE" sz="1700" kern="1200" baseline="0" dirty="0">
              <a:solidFill>
                <a:schemeClr val="tx1">
                  <a:lumMod val="85000"/>
                  <a:lumOff val="15000"/>
                </a:schemeClr>
              </a:solidFill>
            </a:rPr>
            <a:t>Atmung</a:t>
          </a:r>
        </a:p>
      </dsp:txBody>
      <dsp:txXfrm>
        <a:off x="6018677" y="3836443"/>
        <a:ext cx="1334517" cy="1338467"/>
      </dsp:txXfrm>
    </dsp:sp>
    <dsp:sp modelId="{7E74D181-FE98-466B-A371-E7007FB285AE}">
      <dsp:nvSpPr>
        <dsp:cNvPr id="0" name=""/>
        <dsp:cNvSpPr/>
      </dsp:nvSpPr>
      <dsp:spPr>
        <a:xfrm>
          <a:off x="3601841" y="47950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de-DE" sz="1700" kern="1200" baseline="0" dirty="0">
              <a:solidFill>
                <a:schemeClr val="tx1">
                  <a:lumMod val="85000"/>
                  <a:lumOff val="15000"/>
                </a:schemeClr>
              </a:solidFill>
            </a:rPr>
            <a:t>Hormone</a:t>
          </a:r>
        </a:p>
      </dsp:txBody>
      <dsp:txXfrm>
        <a:off x="3878229" y="5072231"/>
        <a:ext cx="1334517" cy="1338467"/>
      </dsp:txXfrm>
    </dsp:sp>
    <dsp:sp modelId="{BC224EF4-542F-45A7-AE0B-6A2B5556457F}">
      <dsp:nvSpPr>
        <dsp:cNvPr id="0" name=""/>
        <dsp:cNvSpPr/>
      </dsp:nvSpPr>
      <dsp:spPr>
        <a:xfrm>
          <a:off x="1461393"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de-DE" sz="1700" b="1" kern="1200" baseline="0" dirty="0">
              <a:solidFill>
                <a:schemeClr val="tx1">
                  <a:lumMod val="85000"/>
                  <a:lumOff val="15000"/>
                </a:schemeClr>
              </a:solidFill>
            </a:rPr>
            <a:t>Gefäße</a:t>
          </a:r>
          <a:endParaRPr lang="de-DE" sz="1700" kern="1200" baseline="0" dirty="0">
            <a:solidFill>
              <a:schemeClr val="tx1">
                <a:lumMod val="85000"/>
                <a:lumOff val="15000"/>
              </a:schemeClr>
            </a:solidFill>
          </a:endParaRPr>
        </a:p>
      </dsp:txBody>
      <dsp:txXfrm>
        <a:off x="1737781" y="3836443"/>
        <a:ext cx="1334517" cy="1338467"/>
      </dsp:txXfrm>
    </dsp:sp>
    <dsp:sp modelId="{A67160BB-C86A-4C95-B389-CBFF60049606}">
      <dsp:nvSpPr>
        <dsp:cNvPr id="0" name=""/>
        <dsp:cNvSpPr/>
      </dsp:nvSpPr>
      <dsp:spPr>
        <a:xfrm>
          <a:off x="1461393"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de-DE" sz="1700" b="1" kern="1200" baseline="0" dirty="0">
              <a:solidFill>
                <a:schemeClr val="tx1">
                  <a:lumMod val="85000"/>
                  <a:lumOff val="15000"/>
                </a:schemeClr>
              </a:solidFill>
            </a:rPr>
            <a:t>Herz</a:t>
          </a:r>
          <a:endParaRPr lang="de-DE" sz="1700" kern="1200" baseline="0" dirty="0">
            <a:solidFill>
              <a:schemeClr val="tx1">
                <a:lumMod val="85000"/>
                <a:lumOff val="15000"/>
              </a:schemeClr>
            </a:solidFill>
          </a:endParaRPr>
        </a:p>
      </dsp:txBody>
      <dsp:txXfrm>
        <a:off x="1737781" y="1364866"/>
        <a:ext cx="1334517" cy="13384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B0FC9-6C9E-4B0C-8551-B92C8403CBE9}">
      <dsp:nvSpPr>
        <dsp:cNvPr id="0" name=""/>
        <dsp:cNvSpPr/>
      </dsp:nvSpPr>
      <dsp:spPr>
        <a:xfrm>
          <a:off x="2016639" y="741039"/>
          <a:ext cx="5057698" cy="5057698"/>
        </a:xfrm>
        <a:prstGeom prst="blockArc">
          <a:avLst>
            <a:gd name="adj1" fmla="val 12600000"/>
            <a:gd name="adj2" fmla="val 162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075055-3A0A-4D50-A60D-150F0E27F2B6}">
      <dsp:nvSpPr>
        <dsp:cNvPr id="0" name=""/>
        <dsp:cNvSpPr/>
      </dsp:nvSpPr>
      <dsp:spPr>
        <a:xfrm>
          <a:off x="2016639" y="741039"/>
          <a:ext cx="5057698" cy="5057698"/>
        </a:xfrm>
        <a:prstGeom prst="blockArc">
          <a:avLst>
            <a:gd name="adj1" fmla="val 9000000"/>
            <a:gd name="adj2" fmla="val 126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B9979D-AFEE-4377-B82A-C2A180F75AC3}">
      <dsp:nvSpPr>
        <dsp:cNvPr id="0" name=""/>
        <dsp:cNvSpPr/>
      </dsp:nvSpPr>
      <dsp:spPr>
        <a:xfrm>
          <a:off x="2016639" y="741039"/>
          <a:ext cx="5057698" cy="5057698"/>
        </a:xfrm>
        <a:prstGeom prst="blockArc">
          <a:avLst>
            <a:gd name="adj1" fmla="val 5400000"/>
            <a:gd name="adj2" fmla="val 90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ED0989-0FA7-4D1F-84CF-3C15C78C821D}">
      <dsp:nvSpPr>
        <dsp:cNvPr id="0" name=""/>
        <dsp:cNvSpPr/>
      </dsp:nvSpPr>
      <dsp:spPr>
        <a:xfrm>
          <a:off x="2016639" y="741039"/>
          <a:ext cx="5057698" cy="5057698"/>
        </a:xfrm>
        <a:prstGeom prst="blockArc">
          <a:avLst>
            <a:gd name="adj1" fmla="val 1800000"/>
            <a:gd name="adj2" fmla="val 54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7F8EFF-5FE9-4F7E-ACC1-F5B403BC0EE3}">
      <dsp:nvSpPr>
        <dsp:cNvPr id="0" name=""/>
        <dsp:cNvSpPr/>
      </dsp:nvSpPr>
      <dsp:spPr>
        <a:xfrm>
          <a:off x="2016639" y="741039"/>
          <a:ext cx="5057698" cy="5057698"/>
        </a:xfrm>
        <a:prstGeom prst="blockArc">
          <a:avLst>
            <a:gd name="adj1" fmla="val 19800000"/>
            <a:gd name="adj2" fmla="val 1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D6C56A-7071-458C-BD55-C17DA67BCFDB}">
      <dsp:nvSpPr>
        <dsp:cNvPr id="0" name=""/>
        <dsp:cNvSpPr/>
      </dsp:nvSpPr>
      <dsp:spPr>
        <a:xfrm>
          <a:off x="2016639" y="741039"/>
          <a:ext cx="5057698" cy="5057698"/>
        </a:xfrm>
        <a:prstGeom prst="blockArc">
          <a:avLst>
            <a:gd name="adj1" fmla="val 16200000"/>
            <a:gd name="adj2" fmla="val 19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4676B4-3113-4506-95DD-244D04AB7A26}">
      <dsp:nvSpPr>
        <dsp:cNvPr id="0" name=""/>
        <dsp:cNvSpPr/>
      </dsp:nvSpPr>
      <dsp:spPr>
        <a:xfrm>
          <a:off x="3409116" y="2133516"/>
          <a:ext cx="2272744" cy="227274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de-DE" sz="2300" kern="1200" baseline="0" dirty="0">
              <a:solidFill>
                <a:schemeClr val="tx1">
                  <a:lumMod val="85000"/>
                  <a:lumOff val="15000"/>
                </a:schemeClr>
              </a:solidFill>
            </a:rPr>
            <a:t>Körperliche Aktivität</a:t>
          </a:r>
        </a:p>
      </dsp:txBody>
      <dsp:txXfrm>
        <a:off x="3741952" y="2466352"/>
        <a:ext cx="1607072" cy="1607072"/>
      </dsp:txXfrm>
    </dsp:sp>
    <dsp:sp modelId="{70E23179-DF40-4A83-9F26-84A3E92C6579}">
      <dsp:nvSpPr>
        <dsp:cNvPr id="0" name=""/>
        <dsp:cNvSpPr/>
      </dsp:nvSpPr>
      <dsp:spPr>
        <a:xfrm>
          <a:off x="3601841" y="-1481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Bewegungs-</a:t>
          </a:r>
        </a:p>
        <a:p>
          <a:pPr lvl="0" algn="ctr" defTabSz="711200">
            <a:lnSpc>
              <a:spcPct val="90000"/>
            </a:lnSpc>
            <a:spcBef>
              <a:spcPct val="0"/>
            </a:spcBef>
            <a:spcAft>
              <a:spcPct val="35000"/>
            </a:spcAft>
          </a:pPr>
          <a:r>
            <a:rPr lang="de-DE" sz="1600" kern="1200" baseline="0" dirty="0" err="1">
              <a:solidFill>
                <a:schemeClr val="tx1">
                  <a:lumMod val="85000"/>
                  <a:lumOff val="15000"/>
                </a:schemeClr>
              </a:solidFill>
            </a:rPr>
            <a:t>apparat</a:t>
          </a:r>
          <a:endParaRPr lang="de-DE" sz="1600" kern="1200" baseline="0" dirty="0">
            <a:solidFill>
              <a:schemeClr val="tx1">
                <a:lumMod val="85000"/>
                <a:lumOff val="15000"/>
              </a:schemeClr>
            </a:solidFill>
          </a:endParaRPr>
        </a:p>
      </dsp:txBody>
      <dsp:txXfrm>
        <a:off x="3878229" y="129079"/>
        <a:ext cx="1334517" cy="1338467"/>
      </dsp:txXfrm>
    </dsp:sp>
    <dsp:sp modelId="{FF5FFC63-85E4-4871-BB4E-5095E00EB483}">
      <dsp:nvSpPr>
        <dsp:cNvPr id="0" name=""/>
        <dsp:cNvSpPr/>
      </dsp:nvSpPr>
      <dsp:spPr>
        <a:xfrm>
          <a:off x="5742289" y="1087661"/>
          <a:ext cx="1887293" cy="1892877"/>
        </a:xfrm>
        <a:prstGeom prst="ellipse">
          <a:avLst/>
        </a:prstGeom>
        <a:solidFill>
          <a:schemeClr val="accent1">
            <a:hueOff val="0"/>
            <a:satOff val="0"/>
            <a:lumOff val="0"/>
            <a:alphaOff val="0"/>
          </a:schemeClr>
        </a:solidFill>
        <a:ln w="76200"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Energie-</a:t>
          </a:r>
          <a:br>
            <a:rPr lang="de-DE" sz="1600" kern="1200" baseline="0" dirty="0">
              <a:solidFill>
                <a:schemeClr val="tx1">
                  <a:lumMod val="85000"/>
                  <a:lumOff val="15000"/>
                </a:schemeClr>
              </a:solidFill>
            </a:rPr>
          </a:br>
          <a:r>
            <a:rPr lang="de-DE" sz="1600" kern="1200" baseline="0" dirty="0" err="1">
              <a:solidFill>
                <a:schemeClr val="tx1">
                  <a:lumMod val="85000"/>
                  <a:lumOff val="15000"/>
                </a:schemeClr>
              </a:solidFill>
            </a:rPr>
            <a:t>stoffwechsel</a:t>
          </a:r>
          <a:endParaRPr lang="de-DE" sz="1600" kern="1200" baseline="0" dirty="0">
            <a:solidFill>
              <a:schemeClr val="tx1">
                <a:lumMod val="85000"/>
                <a:lumOff val="15000"/>
              </a:schemeClr>
            </a:solidFill>
          </a:endParaRPr>
        </a:p>
      </dsp:txBody>
      <dsp:txXfrm>
        <a:off x="6018677" y="1364866"/>
        <a:ext cx="1334517" cy="1338467"/>
      </dsp:txXfrm>
    </dsp:sp>
    <dsp:sp modelId="{DCEA804C-A2C9-4D6F-ACA5-F8F7948898F8}">
      <dsp:nvSpPr>
        <dsp:cNvPr id="0" name=""/>
        <dsp:cNvSpPr/>
      </dsp:nvSpPr>
      <dsp:spPr>
        <a:xfrm>
          <a:off x="5742289"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Atmung</a:t>
          </a:r>
        </a:p>
      </dsp:txBody>
      <dsp:txXfrm>
        <a:off x="6018677" y="3836443"/>
        <a:ext cx="1334517" cy="1338467"/>
      </dsp:txXfrm>
    </dsp:sp>
    <dsp:sp modelId="{7E74D181-FE98-466B-A371-E7007FB285AE}">
      <dsp:nvSpPr>
        <dsp:cNvPr id="0" name=""/>
        <dsp:cNvSpPr/>
      </dsp:nvSpPr>
      <dsp:spPr>
        <a:xfrm>
          <a:off x="3601841" y="47950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Hormone/</a:t>
          </a:r>
        </a:p>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Nervensystem</a:t>
          </a:r>
          <a:endParaRPr lang="de-DE" sz="1600" kern="1200" baseline="0" dirty="0">
            <a:solidFill>
              <a:schemeClr val="tx1">
                <a:lumMod val="85000"/>
                <a:lumOff val="15000"/>
              </a:schemeClr>
            </a:solidFill>
          </a:endParaRPr>
        </a:p>
      </dsp:txBody>
      <dsp:txXfrm>
        <a:off x="3878229" y="5072231"/>
        <a:ext cx="1334517" cy="1338467"/>
      </dsp:txXfrm>
    </dsp:sp>
    <dsp:sp modelId="{BC224EF4-542F-45A7-AE0B-6A2B5556457F}">
      <dsp:nvSpPr>
        <dsp:cNvPr id="0" name=""/>
        <dsp:cNvSpPr/>
      </dsp:nvSpPr>
      <dsp:spPr>
        <a:xfrm>
          <a:off x="1461393"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Gefäße</a:t>
          </a:r>
          <a:endParaRPr lang="de-DE" sz="1600" kern="1200" baseline="0" dirty="0">
            <a:solidFill>
              <a:schemeClr val="tx1">
                <a:lumMod val="85000"/>
                <a:lumOff val="15000"/>
              </a:schemeClr>
            </a:solidFill>
          </a:endParaRPr>
        </a:p>
      </dsp:txBody>
      <dsp:txXfrm>
        <a:off x="1737781" y="3836443"/>
        <a:ext cx="1334517" cy="1338467"/>
      </dsp:txXfrm>
    </dsp:sp>
    <dsp:sp modelId="{A67160BB-C86A-4C95-B389-CBFF60049606}">
      <dsp:nvSpPr>
        <dsp:cNvPr id="0" name=""/>
        <dsp:cNvSpPr/>
      </dsp:nvSpPr>
      <dsp:spPr>
        <a:xfrm>
          <a:off x="1461393"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Herz</a:t>
          </a:r>
          <a:endParaRPr lang="de-DE" sz="1600" kern="1200" baseline="0" dirty="0">
            <a:solidFill>
              <a:schemeClr val="tx1">
                <a:lumMod val="85000"/>
                <a:lumOff val="15000"/>
              </a:schemeClr>
            </a:solidFill>
          </a:endParaRPr>
        </a:p>
      </dsp:txBody>
      <dsp:txXfrm>
        <a:off x="1737781" y="1364866"/>
        <a:ext cx="1334517" cy="13384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B0FC9-6C9E-4B0C-8551-B92C8403CBE9}">
      <dsp:nvSpPr>
        <dsp:cNvPr id="0" name=""/>
        <dsp:cNvSpPr/>
      </dsp:nvSpPr>
      <dsp:spPr>
        <a:xfrm>
          <a:off x="2016639" y="741039"/>
          <a:ext cx="5057698" cy="5057698"/>
        </a:xfrm>
        <a:prstGeom prst="blockArc">
          <a:avLst>
            <a:gd name="adj1" fmla="val 12600000"/>
            <a:gd name="adj2" fmla="val 162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075055-3A0A-4D50-A60D-150F0E27F2B6}">
      <dsp:nvSpPr>
        <dsp:cNvPr id="0" name=""/>
        <dsp:cNvSpPr/>
      </dsp:nvSpPr>
      <dsp:spPr>
        <a:xfrm>
          <a:off x="2016639" y="741039"/>
          <a:ext cx="5057698" cy="5057698"/>
        </a:xfrm>
        <a:prstGeom prst="blockArc">
          <a:avLst>
            <a:gd name="adj1" fmla="val 9000000"/>
            <a:gd name="adj2" fmla="val 126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B9979D-AFEE-4377-B82A-C2A180F75AC3}">
      <dsp:nvSpPr>
        <dsp:cNvPr id="0" name=""/>
        <dsp:cNvSpPr/>
      </dsp:nvSpPr>
      <dsp:spPr>
        <a:xfrm>
          <a:off x="2016639" y="741039"/>
          <a:ext cx="5057698" cy="5057698"/>
        </a:xfrm>
        <a:prstGeom prst="blockArc">
          <a:avLst>
            <a:gd name="adj1" fmla="val 5400000"/>
            <a:gd name="adj2" fmla="val 90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ED0989-0FA7-4D1F-84CF-3C15C78C821D}">
      <dsp:nvSpPr>
        <dsp:cNvPr id="0" name=""/>
        <dsp:cNvSpPr/>
      </dsp:nvSpPr>
      <dsp:spPr>
        <a:xfrm>
          <a:off x="2016639" y="741039"/>
          <a:ext cx="5057698" cy="5057698"/>
        </a:xfrm>
        <a:prstGeom prst="blockArc">
          <a:avLst>
            <a:gd name="adj1" fmla="val 1800000"/>
            <a:gd name="adj2" fmla="val 54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7F8EFF-5FE9-4F7E-ACC1-F5B403BC0EE3}">
      <dsp:nvSpPr>
        <dsp:cNvPr id="0" name=""/>
        <dsp:cNvSpPr/>
      </dsp:nvSpPr>
      <dsp:spPr>
        <a:xfrm>
          <a:off x="2016639" y="741039"/>
          <a:ext cx="5057698" cy="5057698"/>
        </a:xfrm>
        <a:prstGeom prst="blockArc">
          <a:avLst>
            <a:gd name="adj1" fmla="val 19800000"/>
            <a:gd name="adj2" fmla="val 1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D6C56A-7071-458C-BD55-C17DA67BCFDB}">
      <dsp:nvSpPr>
        <dsp:cNvPr id="0" name=""/>
        <dsp:cNvSpPr/>
      </dsp:nvSpPr>
      <dsp:spPr>
        <a:xfrm>
          <a:off x="2016639" y="741039"/>
          <a:ext cx="5057698" cy="5057698"/>
        </a:xfrm>
        <a:prstGeom prst="blockArc">
          <a:avLst>
            <a:gd name="adj1" fmla="val 16200000"/>
            <a:gd name="adj2" fmla="val 19800000"/>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4676B4-3113-4506-95DD-244D04AB7A26}">
      <dsp:nvSpPr>
        <dsp:cNvPr id="0" name=""/>
        <dsp:cNvSpPr/>
      </dsp:nvSpPr>
      <dsp:spPr>
        <a:xfrm>
          <a:off x="3409116" y="2133516"/>
          <a:ext cx="2272744" cy="227274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de-DE" sz="2300" kern="1200" baseline="0" dirty="0">
              <a:solidFill>
                <a:schemeClr val="tx1">
                  <a:lumMod val="85000"/>
                  <a:lumOff val="15000"/>
                </a:schemeClr>
              </a:solidFill>
            </a:rPr>
            <a:t>Körperliche Aktivität</a:t>
          </a:r>
        </a:p>
      </dsp:txBody>
      <dsp:txXfrm>
        <a:off x="3741952" y="2466352"/>
        <a:ext cx="1607072" cy="1607072"/>
      </dsp:txXfrm>
    </dsp:sp>
    <dsp:sp modelId="{70E23179-DF40-4A83-9F26-84A3E92C6579}">
      <dsp:nvSpPr>
        <dsp:cNvPr id="0" name=""/>
        <dsp:cNvSpPr/>
      </dsp:nvSpPr>
      <dsp:spPr>
        <a:xfrm>
          <a:off x="3601841" y="-148126"/>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Bewegungs-</a:t>
          </a:r>
        </a:p>
        <a:p>
          <a:pPr lvl="0" algn="ctr" defTabSz="711200">
            <a:lnSpc>
              <a:spcPct val="90000"/>
            </a:lnSpc>
            <a:spcBef>
              <a:spcPct val="0"/>
            </a:spcBef>
            <a:spcAft>
              <a:spcPct val="35000"/>
            </a:spcAft>
          </a:pPr>
          <a:r>
            <a:rPr lang="de-DE" sz="1600" kern="1200" baseline="0" dirty="0" err="1">
              <a:solidFill>
                <a:schemeClr val="tx1">
                  <a:lumMod val="85000"/>
                  <a:lumOff val="15000"/>
                </a:schemeClr>
              </a:solidFill>
            </a:rPr>
            <a:t>apparat</a:t>
          </a:r>
          <a:endParaRPr lang="de-DE" sz="1600" kern="1200" baseline="0" dirty="0">
            <a:solidFill>
              <a:schemeClr val="tx1">
                <a:lumMod val="85000"/>
                <a:lumOff val="15000"/>
              </a:schemeClr>
            </a:solidFill>
          </a:endParaRPr>
        </a:p>
      </dsp:txBody>
      <dsp:txXfrm>
        <a:off x="3878229" y="129079"/>
        <a:ext cx="1334517" cy="1338467"/>
      </dsp:txXfrm>
    </dsp:sp>
    <dsp:sp modelId="{FF5FFC63-85E4-4871-BB4E-5095E00EB483}">
      <dsp:nvSpPr>
        <dsp:cNvPr id="0" name=""/>
        <dsp:cNvSpPr/>
      </dsp:nvSpPr>
      <dsp:spPr>
        <a:xfrm>
          <a:off x="5742289"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Energie-</a:t>
          </a:r>
          <a:br>
            <a:rPr lang="de-DE" sz="1600" kern="1200" baseline="0" dirty="0">
              <a:solidFill>
                <a:schemeClr val="tx1">
                  <a:lumMod val="85000"/>
                  <a:lumOff val="15000"/>
                </a:schemeClr>
              </a:solidFill>
            </a:rPr>
          </a:br>
          <a:r>
            <a:rPr lang="de-DE" sz="1600" kern="1200" baseline="0" dirty="0" err="1">
              <a:solidFill>
                <a:schemeClr val="tx1">
                  <a:lumMod val="85000"/>
                  <a:lumOff val="15000"/>
                </a:schemeClr>
              </a:solidFill>
            </a:rPr>
            <a:t>stoffwechsel</a:t>
          </a:r>
          <a:endParaRPr lang="de-DE" sz="1600" kern="1200" baseline="0" dirty="0">
            <a:solidFill>
              <a:schemeClr val="tx1">
                <a:lumMod val="85000"/>
                <a:lumOff val="15000"/>
              </a:schemeClr>
            </a:solidFill>
          </a:endParaRPr>
        </a:p>
      </dsp:txBody>
      <dsp:txXfrm>
        <a:off x="6018677" y="1364866"/>
        <a:ext cx="1334517" cy="1338467"/>
      </dsp:txXfrm>
    </dsp:sp>
    <dsp:sp modelId="{DCEA804C-A2C9-4D6F-ACA5-F8F7948898F8}">
      <dsp:nvSpPr>
        <dsp:cNvPr id="0" name=""/>
        <dsp:cNvSpPr/>
      </dsp:nvSpPr>
      <dsp:spPr>
        <a:xfrm>
          <a:off x="5742289"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a:solidFill>
                <a:schemeClr val="tx1">
                  <a:lumMod val="85000"/>
                  <a:lumOff val="15000"/>
                </a:schemeClr>
              </a:solidFill>
            </a:rPr>
            <a:t>Atmung</a:t>
          </a:r>
        </a:p>
      </dsp:txBody>
      <dsp:txXfrm>
        <a:off x="6018677" y="3836443"/>
        <a:ext cx="1334517" cy="1338467"/>
      </dsp:txXfrm>
    </dsp:sp>
    <dsp:sp modelId="{7E74D181-FE98-466B-A371-E7007FB285AE}">
      <dsp:nvSpPr>
        <dsp:cNvPr id="0" name=""/>
        <dsp:cNvSpPr/>
      </dsp:nvSpPr>
      <dsp:spPr>
        <a:xfrm>
          <a:off x="3601841" y="4795026"/>
          <a:ext cx="1887293" cy="1892877"/>
        </a:xfrm>
        <a:prstGeom prst="ellipse">
          <a:avLst/>
        </a:prstGeom>
        <a:solidFill>
          <a:schemeClr val="accent1">
            <a:hueOff val="0"/>
            <a:satOff val="0"/>
            <a:lumOff val="0"/>
            <a:alphaOff val="0"/>
          </a:schemeClr>
        </a:solidFill>
        <a:ln w="76200"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Hormone/</a:t>
          </a:r>
        </a:p>
        <a:p>
          <a:pPr lvl="0" algn="ctr" defTabSz="711200">
            <a:lnSpc>
              <a:spcPct val="90000"/>
            </a:lnSpc>
            <a:spcBef>
              <a:spcPct val="0"/>
            </a:spcBef>
            <a:spcAft>
              <a:spcPct val="35000"/>
            </a:spcAft>
          </a:pPr>
          <a:r>
            <a:rPr lang="de-DE" sz="1600" kern="1200" baseline="0" dirty="0" smtClean="0">
              <a:solidFill>
                <a:schemeClr val="tx1">
                  <a:lumMod val="85000"/>
                  <a:lumOff val="15000"/>
                </a:schemeClr>
              </a:solidFill>
            </a:rPr>
            <a:t>Nervensystem</a:t>
          </a:r>
          <a:endParaRPr lang="de-DE" sz="1600" kern="1200" baseline="0" dirty="0">
            <a:solidFill>
              <a:schemeClr val="tx1">
                <a:lumMod val="85000"/>
                <a:lumOff val="15000"/>
              </a:schemeClr>
            </a:solidFill>
          </a:endParaRPr>
        </a:p>
      </dsp:txBody>
      <dsp:txXfrm>
        <a:off x="3878229" y="5072231"/>
        <a:ext cx="1334517" cy="1338467"/>
      </dsp:txXfrm>
    </dsp:sp>
    <dsp:sp modelId="{BC224EF4-542F-45A7-AE0B-6A2B5556457F}">
      <dsp:nvSpPr>
        <dsp:cNvPr id="0" name=""/>
        <dsp:cNvSpPr/>
      </dsp:nvSpPr>
      <dsp:spPr>
        <a:xfrm>
          <a:off x="1461393" y="3559238"/>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Gefäße</a:t>
          </a:r>
          <a:endParaRPr lang="de-DE" sz="1600" kern="1200" baseline="0" dirty="0">
            <a:solidFill>
              <a:schemeClr val="tx1">
                <a:lumMod val="85000"/>
                <a:lumOff val="15000"/>
              </a:schemeClr>
            </a:solidFill>
          </a:endParaRPr>
        </a:p>
      </dsp:txBody>
      <dsp:txXfrm>
        <a:off x="1737781" y="3836443"/>
        <a:ext cx="1334517" cy="1338467"/>
      </dsp:txXfrm>
    </dsp:sp>
    <dsp:sp modelId="{A67160BB-C86A-4C95-B389-CBFF60049606}">
      <dsp:nvSpPr>
        <dsp:cNvPr id="0" name=""/>
        <dsp:cNvSpPr/>
      </dsp:nvSpPr>
      <dsp:spPr>
        <a:xfrm>
          <a:off x="1461393" y="1087661"/>
          <a:ext cx="1887293" cy="189287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de-DE" sz="1600" b="1" kern="1200" baseline="0" dirty="0">
              <a:solidFill>
                <a:schemeClr val="tx1">
                  <a:lumMod val="85000"/>
                  <a:lumOff val="15000"/>
                </a:schemeClr>
              </a:solidFill>
            </a:rPr>
            <a:t>Herz</a:t>
          </a:r>
          <a:endParaRPr lang="de-DE" sz="1600" kern="1200" baseline="0" dirty="0">
            <a:solidFill>
              <a:schemeClr val="tx1">
                <a:lumMod val="85000"/>
                <a:lumOff val="15000"/>
              </a:schemeClr>
            </a:solidFill>
          </a:endParaRPr>
        </a:p>
      </dsp:txBody>
      <dsp:txXfrm>
        <a:off x="1737781" y="1364866"/>
        <a:ext cx="1334517" cy="13384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DB8A4-6D62-4EF9-BE11-55B73F04AA51}">
      <dsp:nvSpPr>
        <dsp:cNvPr id="0" name=""/>
        <dsp:cNvSpPr/>
      </dsp:nvSpPr>
      <dsp:spPr>
        <a:xfrm>
          <a:off x="39" y="749786"/>
          <a:ext cx="3798093" cy="9792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lvl="0" algn="ctr" defTabSz="1511300">
            <a:lnSpc>
              <a:spcPct val="90000"/>
            </a:lnSpc>
            <a:spcBef>
              <a:spcPct val="0"/>
            </a:spcBef>
            <a:spcAft>
              <a:spcPct val="35000"/>
            </a:spcAft>
          </a:pPr>
          <a:r>
            <a:rPr lang="de-DE" sz="3400" kern="1200" dirty="0"/>
            <a:t>Parasympathikus</a:t>
          </a:r>
        </a:p>
      </dsp:txBody>
      <dsp:txXfrm>
        <a:off x="39" y="749786"/>
        <a:ext cx="3798093" cy="979200"/>
      </dsp:txXfrm>
    </dsp:sp>
    <dsp:sp modelId="{9CDEBDB2-48AE-4BA6-8E0C-9B4232E669FF}">
      <dsp:nvSpPr>
        <dsp:cNvPr id="0" name=""/>
        <dsp:cNvSpPr/>
      </dsp:nvSpPr>
      <dsp:spPr>
        <a:xfrm>
          <a:off x="39" y="1728986"/>
          <a:ext cx="3798093" cy="2939895"/>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de-DE" sz="3400" kern="1200" dirty="0"/>
            <a:t>„Rest </a:t>
          </a:r>
          <a:r>
            <a:rPr lang="de-DE" sz="3400" kern="1200" dirty="0" err="1"/>
            <a:t>and</a:t>
          </a:r>
          <a:r>
            <a:rPr lang="de-DE" sz="3400" kern="1200" dirty="0"/>
            <a:t> </a:t>
          </a:r>
          <a:r>
            <a:rPr lang="de-DE" sz="3400" kern="1200" dirty="0" err="1"/>
            <a:t>digest</a:t>
          </a:r>
          <a:r>
            <a:rPr lang="de-DE" sz="3400" kern="1200" dirty="0"/>
            <a:t>“</a:t>
          </a:r>
        </a:p>
        <a:p>
          <a:pPr marL="285750" lvl="1" indent="-285750" algn="l" defTabSz="1511300">
            <a:lnSpc>
              <a:spcPct val="90000"/>
            </a:lnSpc>
            <a:spcBef>
              <a:spcPct val="0"/>
            </a:spcBef>
            <a:spcAft>
              <a:spcPct val="15000"/>
            </a:spcAft>
            <a:buChar char="••"/>
          </a:pPr>
          <a:r>
            <a:rPr lang="de-DE" sz="3400" kern="1200" dirty="0"/>
            <a:t>Entspannung</a:t>
          </a:r>
        </a:p>
        <a:p>
          <a:pPr marL="285750" lvl="1" indent="-285750" algn="l" defTabSz="1511300">
            <a:lnSpc>
              <a:spcPct val="90000"/>
            </a:lnSpc>
            <a:spcBef>
              <a:spcPct val="0"/>
            </a:spcBef>
            <a:spcAft>
              <a:spcPct val="15000"/>
            </a:spcAft>
            <a:buChar char="••"/>
          </a:pPr>
          <a:r>
            <a:rPr lang="de-DE" sz="3400" kern="1200" dirty="0"/>
            <a:t>Regeneration</a:t>
          </a:r>
        </a:p>
        <a:p>
          <a:pPr marL="285750" lvl="1" indent="-285750" algn="l" defTabSz="1511300">
            <a:lnSpc>
              <a:spcPct val="90000"/>
            </a:lnSpc>
            <a:spcBef>
              <a:spcPct val="0"/>
            </a:spcBef>
            <a:spcAft>
              <a:spcPct val="15000"/>
            </a:spcAft>
            <a:buChar char="••"/>
          </a:pPr>
          <a:r>
            <a:rPr lang="de-DE" sz="3400" kern="1200" dirty="0"/>
            <a:t>Erholung</a:t>
          </a:r>
        </a:p>
      </dsp:txBody>
      <dsp:txXfrm>
        <a:off x="39" y="1728986"/>
        <a:ext cx="3798093" cy="2939895"/>
      </dsp:txXfrm>
    </dsp:sp>
    <dsp:sp modelId="{AC59714E-F98C-4BC9-8F02-A41D8A6CE3C1}">
      <dsp:nvSpPr>
        <dsp:cNvPr id="0" name=""/>
        <dsp:cNvSpPr/>
      </dsp:nvSpPr>
      <dsp:spPr>
        <a:xfrm>
          <a:off x="4329866" y="749786"/>
          <a:ext cx="3798093" cy="9792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lvl="0" algn="ctr" defTabSz="1511300">
            <a:lnSpc>
              <a:spcPct val="90000"/>
            </a:lnSpc>
            <a:spcBef>
              <a:spcPct val="0"/>
            </a:spcBef>
            <a:spcAft>
              <a:spcPct val="35000"/>
            </a:spcAft>
          </a:pPr>
          <a:r>
            <a:rPr lang="de-DE" sz="3400" kern="1200" dirty="0"/>
            <a:t>Sympathikus</a:t>
          </a:r>
        </a:p>
      </dsp:txBody>
      <dsp:txXfrm>
        <a:off x="4329866" y="749786"/>
        <a:ext cx="3798093" cy="979200"/>
      </dsp:txXfrm>
    </dsp:sp>
    <dsp:sp modelId="{7A670C9D-A4DB-47B5-A29F-F042C44710CF}">
      <dsp:nvSpPr>
        <dsp:cNvPr id="0" name=""/>
        <dsp:cNvSpPr/>
      </dsp:nvSpPr>
      <dsp:spPr>
        <a:xfrm>
          <a:off x="4329866" y="1728986"/>
          <a:ext cx="3798093" cy="2939895"/>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har char="••"/>
          </a:pPr>
          <a:r>
            <a:rPr lang="de-DE" sz="3400" kern="1200" dirty="0"/>
            <a:t>„Fight </a:t>
          </a:r>
          <a:r>
            <a:rPr lang="de-DE" sz="3400" kern="1200" dirty="0" err="1"/>
            <a:t>or</a:t>
          </a:r>
          <a:r>
            <a:rPr lang="de-DE" sz="3400" kern="1200" dirty="0"/>
            <a:t> </a:t>
          </a:r>
          <a:r>
            <a:rPr lang="de-DE" sz="3400" kern="1200" dirty="0" err="1"/>
            <a:t>flight</a:t>
          </a:r>
          <a:r>
            <a:rPr lang="de-DE" sz="3400" kern="1200" dirty="0"/>
            <a:t>“</a:t>
          </a:r>
        </a:p>
        <a:p>
          <a:pPr marL="285750" lvl="1" indent="-285750" algn="l" defTabSz="1511300">
            <a:lnSpc>
              <a:spcPct val="90000"/>
            </a:lnSpc>
            <a:spcBef>
              <a:spcPct val="0"/>
            </a:spcBef>
            <a:spcAft>
              <a:spcPct val="15000"/>
            </a:spcAft>
            <a:buChar char="••"/>
          </a:pPr>
          <a:r>
            <a:rPr lang="de-DE" sz="3400" kern="1200" dirty="0"/>
            <a:t>Erregung </a:t>
          </a:r>
        </a:p>
        <a:p>
          <a:pPr marL="285750" lvl="1" indent="-285750" algn="l" defTabSz="1511300">
            <a:lnSpc>
              <a:spcPct val="90000"/>
            </a:lnSpc>
            <a:spcBef>
              <a:spcPct val="0"/>
            </a:spcBef>
            <a:spcAft>
              <a:spcPct val="15000"/>
            </a:spcAft>
            <a:buChar char="••"/>
          </a:pPr>
          <a:r>
            <a:rPr lang="de-DE" sz="3400" kern="1200" dirty="0"/>
            <a:t>Aktivität </a:t>
          </a:r>
        </a:p>
        <a:p>
          <a:pPr marL="285750" lvl="1" indent="-285750" algn="l" defTabSz="1511300">
            <a:lnSpc>
              <a:spcPct val="90000"/>
            </a:lnSpc>
            <a:spcBef>
              <a:spcPct val="0"/>
            </a:spcBef>
            <a:spcAft>
              <a:spcPct val="15000"/>
            </a:spcAft>
            <a:buChar char="••"/>
          </a:pPr>
          <a:r>
            <a:rPr lang="de-DE" sz="3400" kern="1200" dirty="0"/>
            <a:t>Stress</a:t>
          </a:r>
        </a:p>
      </dsp:txBody>
      <dsp:txXfrm>
        <a:off x="4329866" y="1728986"/>
        <a:ext cx="3798093" cy="293989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61EEF-0066-47CA-9138-CCFB521FCD3B}" type="datetimeFigureOut">
              <a:rPr lang="de-DE" smtClean="0"/>
              <a:t>18.12.2025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7756F-8AEA-4571-94F9-7F331C853871}" type="slidenum">
              <a:rPr lang="de-DE" smtClean="0"/>
              <a:t>‹Nr.›</a:t>
            </a:fld>
            <a:endParaRPr lang="de-DE"/>
          </a:p>
        </p:txBody>
      </p:sp>
    </p:spTree>
    <p:extLst>
      <p:ext uri="{BB962C8B-B14F-4D97-AF65-F5344CB8AC3E}">
        <p14:creationId xmlns:p14="http://schemas.microsoft.com/office/powerpoint/2010/main" val="2721140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lnSpc>
                <a:spcPct val="107000"/>
              </a:lnSpc>
              <a:buFont typeface="+mj-lt"/>
              <a:buAutoNum type="arabicParenR"/>
              <a:defRPr/>
            </a:pPr>
            <a:r>
              <a:rPr lang="de-DE" sz="1200" u="sng" dirty="0">
                <a:latin typeface="Arial" panose="020B0604020202020204" pitchFamily="34" charset="0"/>
                <a:ea typeface="Calibri" panose="020F0502020204030204" pitchFamily="34" charset="0"/>
                <a:cs typeface="Times New Roman" panose="02020603050405020304" pitchFamily="18" charset="0"/>
              </a:rPr>
              <a:t>Einstiegsfrage an die Patienten:</a:t>
            </a:r>
            <a:r>
              <a:rPr lang="de-DE" sz="1200" dirty="0">
                <a:latin typeface="Arial" panose="020B0604020202020204" pitchFamily="34" charset="0"/>
                <a:ea typeface="Calibri" panose="020F0502020204030204" pitchFamily="34" charset="0"/>
                <a:cs typeface="Times New Roman" panose="02020603050405020304" pitchFamily="18" charset="0"/>
              </a:rPr>
              <a:t> Warum sollten wir körperlich aktiv sein?</a:t>
            </a:r>
            <a:endParaRPr lang="de-DE" sz="1200" dirty="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defRPr/>
            </a:pPr>
            <a:r>
              <a:rPr lang="de-DE" sz="1200" dirty="0">
                <a:latin typeface="Arial" panose="020B0604020202020204" pitchFamily="34" charset="0"/>
                <a:ea typeface="Calibri" panose="020F0502020204030204" pitchFamily="34" charset="0"/>
                <a:cs typeface="Times New Roman" panose="02020603050405020304" pitchFamily="18" charset="0"/>
              </a:rPr>
              <a:t>Blutdruck senken </a:t>
            </a:r>
            <a:endParaRPr lang="de-DE" sz="1200" dirty="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defRPr/>
            </a:pPr>
            <a:r>
              <a:rPr lang="de-DE" sz="1200" dirty="0">
                <a:latin typeface="Arial" panose="020B0604020202020204" pitchFamily="34" charset="0"/>
                <a:ea typeface="Calibri" panose="020F0502020204030204" pitchFamily="34" charset="0"/>
                <a:cs typeface="Times New Roman" panose="02020603050405020304" pitchFamily="18" charset="0"/>
              </a:rPr>
              <a:t>Stoffwechsel verbessern (gerade die Fette werden besser verstoffwechselt)</a:t>
            </a:r>
            <a:endParaRPr lang="de-DE" sz="1200" dirty="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defRPr/>
            </a:pPr>
            <a:r>
              <a:rPr lang="de-DE" sz="1200" dirty="0">
                <a:latin typeface="Arial" panose="020B0604020202020204" pitchFamily="34" charset="0"/>
                <a:ea typeface="Calibri" panose="020F0502020204030204" pitchFamily="34" charset="0"/>
                <a:cs typeface="Times New Roman" panose="02020603050405020304" pitchFamily="18" charset="0"/>
              </a:rPr>
              <a:t>Diabetes (Zucker wird besser verstoffwechselt / Insulinsensitivität verbessert sich, wodurch der Zucker leichter in Zellen aufgenommen werden kann)</a:t>
            </a:r>
            <a:endParaRPr lang="de-DE" sz="1200" dirty="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defRPr/>
            </a:pPr>
            <a:r>
              <a:rPr lang="de-DE" sz="1200" dirty="0">
                <a:latin typeface="Arial" panose="020B0604020202020204" pitchFamily="34" charset="0"/>
                <a:ea typeface="Calibri" panose="020F0502020204030204" pitchFamily="34" charset="0"/>
                <a:cs typeface="Times New Roman" panose="02020603050405020304" pitchFamily="18" charset="0"/>
              </a:rPr>
              <a:t>Blutgefäße werden elastischer </a:t>
            </a:r>
            <a:endParaRPr lang="de-DE" sz="1200" dirty="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defRPr/>
            </a:pPr>
            <a:r>
              <a:rPr lang="de-DE" sz="1200" dirty="0">
                <a:latin typeface="Arial" panose="020B0604020202020204" pitchFamily="34" charset="0"/>
                <a:ea typeface="Calibri" panose="020F0502020204030204" pitchFamily="34" charset="0"/>
                <a:cs typeface="Times New Roman" panose="02020603050405020304" pitchFamily="18" charset="0"/>
              </a:rPr>
              <a:t>Gefäße erlangen eine bessere Durchblutung </a:t>
            </a:r>
            <a:endParaRPr lang="de-DE" sz="1200" dirty="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defRPr/>
            </a:pPr>
            <a:r>
              <a:rPr lang="de-DE" sz="1200" dirty="0">
                <a:latin typeface="Arial" panose="020B0604020202020204" pitchFamily="34" charset="0"/>
                <a:ea typeface="Calibri" panose="020F0502020204030204" pitchFamily="34" charset="0"/>
                <a:cs typeface="Times New Roman" panose="02020603050405020304" pitchFamily="18" charset="0"/>
              </a:rPr>
              <a:t>Hormonsystem reguliert sich (Stress)</a:t>
            </a:r>
            <a:endParaRPr lang="de-DE" sz="1200"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defRPr/>
            </a:pPr>
            <a:r>
              <a:rPr lang="de-DE" sz="1200" dirty="0">
                <a:latin typeface="Arial" panose="020B0604020202020204" pitchFamily="34" charset="0"/>
                <a:ea typeface="Calibri" panose="020F0502020204030204" pitchFamily="34" charset="0"/>
                <a:cs typeface="Times New Roman" panose="02020603050405020304" pitchFamily="18" charset="0"/>
              </a:rPr>
              <a:t>Herzfrequenz senkt sich </a:t>
            </a:r>
          </a:p>
          <a:p>
            <a:pPr marL="0" indent="0">
              <a:lnSpc>
                <a:spcPct val="107000"/>
              </a:lnSpc>
              <a:spcAft>
                <a:spcPts val="800"/>
              </a:spcAft>
              <a:buFont typeface="Arial" panose="020B0604020202020204" pitchFamily="34" charset="0"/>
              <a:buNone/>
              <a:defRPr/>
            </a:pPr>
            <a:endParaRPr lang="de-DE" sz="1200" dirty="0">
              <a:ea typeface="Calibri" panose="020F0502020204030204" pitchFamily="34" charset="0"/>
              <a:cs typeface="Times New Roman" panose="02020603050405020304" pitchFamily="18" charset="0"/>
            </a:endParaRPr>
          </a:p>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Was wir hier tun: gesundheitlicher Sport (grenzt sich ganz klar vom Leistungssport ab). Das Ziel ist nicht maximale Leistung zu erzielen, sondern langfristige anhaltende, positive Veränderung unserer Gesundheit und Körperwahrnehmung. Nach der Reha sollte ein gesundheitsorientiertes Training angestrebt werden, denn der Sport bringt viele positive Effekte mit sich </a:t>
            </a:r>
          </a:p>
          <a:p>
            <a:pPr>
              <a:lnSpc>
                <a:spcPct val="107000"/>
              </a:lnSpc>
              <a:spcAft>
                <a:spcPts val="800"/>
              </a:spcAft>
              <a:defRPr/>
            </a:pPr>
            <a:endParaRPr lang="de-DE" sz="1200" dirty="0">
              <a:ea typeface="Calibri" panose="020F0502020204030204" pitchFamily="34" charset="0"/>
              <a:cs typeface="Times New Roman" panose="02020603050405020304" pitchFamily="18" charset="0"/>
            </a:endParaRPr>
          </a:p>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Ist körperliche Aktivität / Training / Sport bei Herzerkrankungen gefährlich? Im Gegenteil. Körperliche Inaktivität ist ein Risikofaktor für viele Krankheiten.</a:t>
            </a:r>
          </a:p>
          <a:p>
            <a:pPr>
              <a:lnSpc>
                <a:spcPct val="107000"/>
              </a:lnSpc>
              <a:spcAft>
                <a:spcPts val="800"/>
              </a:spcAft>
              <a:defRPr/>
            </a:pPr>
            <a:endParaRPr lang="de-DE" sz="1200" dirty="0">
              <a:ea typeface="Calibri" panose="020F0502020204030204" pitchFamily="34" charset="0"/>
              <a:cs typeface="Times New Roman" panose="02020603050405020304" pitchFamily="18" charset="0"/>
            </a:endParaRPr>
          </a:p>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Körperliche Aktivität lässt sich vielmehr als eine Art Schutzfaktor bezeichnen. Es reduziert das Risiko von kardiovaskulären Krankheiten und steigert unsere Leistungsfähigkeit.</a:t>
            </a:r>
          </a:p>
          <a:p>
            <a:pPr>
              <a:lnSpc>
                <a:spcPct val="107000"/>
              </a:lnSpc>
              <a:spcAft>
                <a:spcPts val="800"/>
              </a:spcAft>
              <a:defRPr/>
            </a:pPr>
            <a:endParaRPr lang="de-DE" sz="1200" dirty="0">
              <a:ea typeface="Calibri" panose="020F0502020204030204" pitchFamily="34" charset="0"/>
              <a:cs typeface="Times New Roman" panose="02020603050405020304" pitchFamily="18" charset="0"/>
            </a:endParaRPr>
          </a:p>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Langfristig gesehen können die Auswirkungen von Bewegung weitreichend sein. Welche Bereiche schauen wir uns nun mal an.</a:t>
            </a:r>
            <a:endParaRPr lang="de-DE" sz="1200" dirty="0">
              <a:ea typeface="Calibri" panose="020F0502020204030204" pitchFamily="34" charset="0"/>
              <a:cs typeface="Times New Roman" panose="02020603050405020304" pitchFamily="18" charset="0"/>
            </a:endParaRPr>
          </a:p>
          <a:p>
            <a:pPr>
              <a:defRPr/>
            </a:pPr>
            <a:endParaRPr lang="de-DE" dirty="0"/>
          </a:p>
          <a:p>
            <a:endParaRPr lang="de-DE" dirty="0"/>
          </a:p>
        </p:txBody>
      </p:sp>
      <p:sp>
        <p:nvSpPr>
          <p:cNvPr id="4" name="Foliennummernplatzhalter 3"/>
          <p:cNvSpPr>
            <a:spLocks noGrp="1"/>
          </p:cNvSpPr>
          <p:nvPr>
            <p:ph type="sldNum" sz="quarter" idx="10"/>
          </p:nvPr>
        </p:nvSpPr>
        <p:spPr/>
        <p:txBody>
          <a:bodyPr/>
          <a:lstStyle/>
          <a:p>
            <a:fld id="{6E57756F-8AEA-4571-94F9-7F331C853871}" type="slidenum">
              <a:rPr lang="de-DE" smtClean="0"/>
              <a:t>1</a:t>
            </a:fld>
            <a:endParaRPr lang="de-DE"/>
          </a:p>
        </p:txBody>
      </p:sp>
    </p:spTree>
    <p:extLst>
      <p:ext uri="{BB962C8B-B14F-4D97-AF65-F5344CB8AC3E}">
        <p14:creationId xmlns:p14="http://schemas.microsoft.com/office/powerpoint/2010/main" val="883298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welche Bereiche unseres Körpers nimmt körperliche Aktivität Einfluss?</a:t>
            </a:r>
          </a:p>
          <a:p>
            <a:r>
              <a:rPr lang="de-DE" dirty="0"/>
              <a:t>Es hat positive und regulierende Effekte auf:</a:t>
            </a:r>
          </a:p>
          <a:p>
            <a:pPr marL="171450" indent="-171450">
              <a:buFontTx/>
              <a:buChar char="-"/>
            </a:pPr>
            <a:r>
              <a:rPr lang="de-DE" dirty="0"/>
              <a:t>Unser Herz</a:t>
            </a:r>
          </a:p>
          <a:p>
            <a:pPr marL="171450" indent="-171450">
              <a:buFontTx/>
              <a:buChar char="-"/>
            </a:pPr>
            <a:r>
              <a:rPr lang="de-DE" dirty="0"/>
              <a:t>Unseren Bewegungsapparat, also unsere Muskeln und Knochen</a:t>
            </a:r>
          </a:p>
          <a:p>
            <a:pPr marL="171450" indent="-171450">
              <a:buFontTx/>
              <a:buChar char="-"/>
            </a:pPr>
            <a:r>
              <a:rPr lang="de-DE" dirty="0"/>
              <a:t>Den Energiestoffwechsel</a:t>
            </a:r>
          </a:p>
          <a:p>
            <a:pPr marL="171450" indent="-171450">
              <a:buFontTx/>
              <a:buChar char="-"/>
            </a:pPr>
            <a:r>
              <a:rPr lang="de-DE" dirty="0"/>
              <a:t>Unsere Atmung</a:t>
            </a:r>
          </a:p>
          <a:p>
            <a:pPr marL="171450" indent="-171450">
              <a:buFontTx/>
              <a:buChar char="-"/>
            </a:pPr>
            <a:r>
              <a:rPr lang="de-DE" dirty="0"/>
              <a:t>Unsere Hormone</a:t>
            </a:r>
          </a:p>
          <a:p>
            <a:pPr marL="171450" indent="-171450">
              <a:buFontTx/>
              <a:buChar char="-"/>
            </a:pPr>
            <a:r>
              <a:rPr lang="de-DE" dirty="0"/>
              <a:t>Unsere Gefäße</a:t>
            </a:r>
          </a:p>
        </p:txBody>
      </p:sp>
      <p:sp>
        <p:nvSpPr>
          <p:cNvPr id="4" name="Foliennummernplatzhalter 3"/>
          <p:cNvSpPr>
            <a:spLocks noGrp="1"/>
          </p:cNvSpPr>
          <p:nvPr>
            <p:ph type="sldNum" sz="quarter" idx="10"/>
          </p:nvPr>
        </p:nvSpPr>
        <p:spPr/>
        <p:txBody>
          <a:bodyPr/>
          <a:lstStyle/>
          <a:p>
            <a:fld id="{6E57756F-8AEA-4571-94F9-7F331C853871}" type="slidenum">
              <a:rPr lang="de-DE" smtClean="0"/>
              <a:t>10</a:t>
            </a:fld>
            <a:endParaRPr lang="de-DE"/>
          </a:p>
        </p:txBody>
      </p:sp>
    </p:spTree>
    <p:extLst>
      <p:ext uri="{BB962C8B-B14F-4D97-AF65-F5344CB8AC3E}">
        <p14:creationId xmlns:p14="http://schemas.microsoft.com/office/powerpoint/2010/main" val="3039001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Die Funktion der Blutgefäße besteht darin Blut zu den Organen und Muskeln zu transportieren. Sie können sich weitzustellen und wieder zusammenzuziehen. Durch Training bleiben sie elastisch und erhalten ihre Funktion.</a:t>
            </a:r>
          </a:p>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Wenn wir uns nicht Bewegung brauchen Muskulatur/Organe keinen extra Sauerstoff, welches im Blut transportiert wird. Gefäße bleiben immer in der gleichen Position, da immer nur die gleiche Menge an Blut und Sauerstoff durch sie hindurch strömt, können sich somit gar nicht verstellen.</a:t>
            </a:r>
          </a:p>
          <a:p>
            <a:pPr marL="0" indent="0">
              <a:lnSpc>
                <a:spcPct val="107000"/>
              </a:lnSpc>
              <a:buFont typeface="Wingdings" panose="05000000000000000000" pitchFamily="2" charset="2"/>
              <a:buNone/>
              <a:defRPr/>
            </a:pPr>
            <a:r>
              <a:rPr lang="de-DE" sz="1200" dirty="0">
                <a:latin typeface="Arial" panose="020B0604020202020204" pitchFamily="34" charset="0"/>
                <a:ea typeface="Calibri" panose="020F0502020204030204" pitchFamily="34" charset="0"/>
                <a:cs typeface="Arial" panose="020B0604020202020204" pitchFamily="34" charset="0"/>
              </a:rPr>
              <a:t>Wird das System über einen längeren Zeitraum nicht genutzt, kann es schnell zu einem starren System werden (es kann sich viel schneller etwas ablagern &gt; Kalkablagerungen, Arteriosklerose) </a:t>
            </a:r>
            <a:endParaRPr lang="de-DE" sz="1200" dirty="0">
              <a:ea typeface="Calibri" panose="020F0502020204030204" pitchFamily="34" charset="0"/>
              <a:cs typeface="Arial" panose="020B0604020202020204" pitchFamily="34" charset="0"/>
            </a:endParaRPr>
          </a:p>
          <a:p>
            <a:pPr marL="685800">
              <a:lnSpc>
                <a:spcPct val="107000"/>
              </a:lnSpc>
              <a:defRPr/>
            </a:pPr>
            <a:r>
              <a:rPr lang="de-DE" sz="1200" dirty="0">
                <a:latin typeface="Arial" panose="020B0604020202020204" pitchFamily="34" charset="0"/>
                <a:ea typeface="Calibri" panose="020F0502020204030204" pitchFamily="34" charset="0"/>
                <a:cs typeface="Times New Roman" panose="02020603050405020304" pitchFamily="18" charset="0"/>
              </a:rPr>
              <a:t> </a:t>
            </a:r>
            <a:endParaRPr lang="de-DE" sz="1200" dirty="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dirty="0"/>
              <a:t>Während körperlicher Aktivität steigt der Sauerstoffbedarf der Muskulatur. Um diesen zu decken, weiten sich die Blutgefäße und verbessern so die Durchblutung. Nach der Belastung normalisieren sich die Gefäße wieder und ziehen sich zusammen. </a:t>
            </a:r>
            <a:r>
              <a:rPr lang="de-DE" sz="1200" dirty="0">
                <a:latin typeface="Arial" panose="020B0604020202020204" pitchFamily="34" charset="0"/>
                <a:ea typeface="Calibri" panose="020F0502020204030204" pitchFamily="34" charset="0"/>
                <a:cs typeface="Arial" panose="020B0604020202020204" pitchFamily="34" charset="0"/>
              </a:rPr>
              <a:t>Regelmäßige Bewegung kann die Gefäße elastisch halten.</a:t>
            </a:r>
          </a:p>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Arial" panose="020B0604020202020204" pitchFamily="34" charset="0"/>
              </a:rPr>
              <a:t> </a:t>
            </a:r>
            <a:endParaRPr lang="de-DE" sz="1200" dirty="0">
              <a:ea typeface="Calibri" panose="020F0502020204030204" pitchFamily="34" charset="0"/>
              <a:cs typeface="Arial" panose="020B0604020202020204" pitchFamily="34" charset="0"/>
            </a:endParaRPr>
          </a:p>
          <a:p>
            <a:pPr marL="0" indent="0">
              <a:lnSpc>
                <a:spcPct val="107000"/>
              </a:lnSpc>
              <a:buFont typeface="Wingdings" panose="05000000000000000000" pitchFamily="2" charset="2"/>
              <a:buNone/>
              <a:defRPr/>
            </a:pPr>
            <a:r>
              <a:rPr lang="de-DE" sz="1200" dirty="0">
                <a:latin typeface="Arial" panose="020B0604020202020204" pitchFamily="34" charset="0"/>
                <a:ea typeface="Calibri" panose="020F0502020204030204" pitchFamily="34" charset="0"/>
                <a:cs typeface="Arial" panose="020B0604020202020204" pitchFamily="34" charset="0"/>
              </a:rPr>
              <a:t>Eine Verbesserung der Endothelfunktion führt zu einer Senkung des Blutdruckes, denn der BD hat viel mit dem Gefäßwiederstand zu tun! Der BD kann um</a:t>
            </a:r>
            <a:r>
              <a:rPr lang="de-DE" sz="1200" dirty="0">
                <a:latin typeface="Arial" panose="020B0604020202020204" pitchFamily="34" charset="0"/>
                <a:ea typeface="Calibri" panose="020F0502020204030204" pitchFamily="34" charset="0"/>
                <a:cs typeface="Times New Roman" panose="02020603050405020304" pitchFamily="18" charset="0"/>
              </a:rPr>
              <a:t> ca. 6-10 </a:t>
            </a:r>
            <a:r>
              <a:rPr lang="de-DE" sz="1200" dirty="0" err="1">
                <a:latin typeface="Arial" panose="020B0604020202020204" pitchFamily="34" charset="0"/>
                <a:ea typeface="Calibri" panose="020F0502020204030204" pitchFamily="34" charset="0"/>
                <a:cs typeface="Times New Roman" panose="02020603050405020304" pitchFamily="18" charset="0"/>
              </a:rPr>
              <a:t>mmHg</a:t>
            </a:r>
            <a:r>
              <a:rPr lang="de-DE" sz="1200" dirty="0">
                <a:latin typeface="Arial" panose="020B0604020202020204" pitchFamily="34" charset="0"/>
                <a:ea typeface="Calibri" panose="020F0502020204030204" pitchFamily="34" charset="0"/>
                <a:cs typeface="Times New Roman" panose="02020603050405020304" pitchFamily="18" charset="0"/>
              </a:rPr>
              <a:t> systolisch und 6-8 </a:t>
            </a:r>
            <a:r>
              <a:rPr lang="de-DE" sz="1200" dirty="0" err="1">
                <a:latin typeface="Arial" panose="020B0604020202020204" pitchFamily="34" charset="0"/>
                <a:ea typeface="Calibri" panose="020F0502020204030204" pitchFamily="34" charset="0"/>
                <a:cs typeface="Times New Roman" panose="02020603050405020304" pitchFamily="18" charset="0"/>
              </a:rPr>
              <a:t>mmHg</a:t>
            </a:r>
            <a:r>
              <a:rPr lang="de-DE" sz="1200" dirty="0">
                <a:latin typeface="Arial" panose="020B0604020202020204" pitchFamily="34" charset="0"/>
                <a:ea typeface="Calibri" panose="020F0502020204030204" pitchFamily="34" charset="0"/>
                <a:cs typeface="Times New Roman" panose="02020603050405020304" pitchFamily="18" charset="0"/>
              </a:rPr>
              <a:t> diastolisch absinken. Es ist entsprechend WICHTIG die Gefäße elastisch und geschmeidig zu halten. </a:t>
            </a:r>
          </a:p>
          <a:p>
            <a:pPr marL="0" indent="0">
              <a:lnSpc>
                <a:spcPct val="107000"/>
              </a:lnSpc>
              <a:buFont typeface="Wingdings" panose="05000000000000000000" pitchFamily="2" charset="2"/>
              <a:buNone/>
              <a:defRPr/>
            </a:pPr>
            <a:endParaRPr lang="de-DE" sz="12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buFont typeface="Wingdings" panose="05000000000000000000" pitchFamily="2" charset="2"/>
              <a:buNone/>
              <a:defRPr/>
            </a:pPr>
            <a:r>
              <a:rPr lang="de-DE" sz="1200" dirty="0">
                <a:latin typeface="Arial" panose="020B0604020202020204" pitchFamily="34" charset="0"/>
                <a:ea typeface="Calibri" panose="020F0502020204030204" pitchFamily="34" charset="0"/>
                <a:cs typeface="Times New Roman" panose="02020603050405020304" pitchFamily="18" charset="0"/>
              </a:rPr>
              <a:t>Bluthochdruck in Zusammenhang mit dem Körpergewicht zeigt, dass bei Übergewicht eine Gewichtsreduktion sehr effektiv ist! </a:t>
            </a:r>
            <a:endParaRPr lang="de-DE" sz="1200" dirty="0">
              <a:ea typeface="Calibri" panose="020F0502020204030204" pitchFamily="34" charset="0"/>
              <a:cs typeface="Times New Roman" panose="02020603050405020304" pitchFamily="18" charset="0"/>
            </a:endParaRPr>
          </a:p>
          <a:p>
            <a:pPr marL="0" indent="0">
              <a:lnSpc>
                <a:spcPct val="107000"/>
              </a:lnSpc>
              <a:buFont typeface="Wingdings" panose="05000000000000000000" pitchFamily="2" charset="2"/>
              <a:buNone/>
              <a:defRPr/>
            </a:pPr>
            <a:r>
              <a:rPr lang="de-DE" sz="1200" dirty="0">
                <a:latin typeface="Arial" panose="020B0604020202020204" pitchFamily="34" charset="0"/>
                <a:ea typeface="Calibri" panose="020F0502020204030204" pitchFamily="34" charset="0"/>
                <a:cs typeface="Arial" panose="020B0604020202020204" pitchFamily="34" charset="0"/>
              </a:rPr>
              <a:t>Eine Gewichtsreduktion von 10 Kg bewirkt Senkung des BD um 15 </a:t>
            </a:r>
            <a:r>
              <a:rPr lang="de-DE" sz="1200" dirty="0" err="1">
                <a:latin typeface="Arial" panose="020B0604020202020204" pitchFamily="34" charset="0"/>
                <a:ea typeface="Calibri" panose="020F0502020204030204" pitchFamily="34" charset="0"/>
                <a:cs typeface="Arial" panose="020B0604020202020204" pitchFamily="34" charset="0"/>
              </a:rPr>
              <a:t>mmHg</a:t>
            </a:r>
            <a:r>
              <a:rPr lang="de-DE" sz="1200" dirty="0">
                <a:latin typeface="Arial" panose="020B0604020202020204" pitchFamily="34" charset="0"/>
                <a:ea typeface="Calibri" panose="020F0502020204030204" pitchFamily="34" charset="0"/>
                <a:cs typeface="Arial" panose="020B0604020202020204" pitchFamily="34" charset="0"/>
              </a:rPr>
              <a:t> (systolisch) bzw. 10 mm </a:t>
            </a:r>
            <a:r>
              <a:rPr lang="de-DE" sz="1200" dirty="0" err="1">
                <a:latin typeface="Arial" panose="020B0604020202020204" pitchFamily="34" charset="0"/>
                <a:ea typeface="Calibri" panose="020F0502020204030204" pitchFamily="34" charset="0"/>
                <a:cs typeface="Arial" panose="020B0604020202020204" pitchFamily="34" charset="0"/>
              </a:rPr>
              <a:t>Hg</a:t>
            </a:r>
            <a:r>
              <a:rPr lang="de-DE" sz="1200" dirty="0">
                <a:latin typeface="Arial" panose="020B0604020202020204" pitchFamily="34" charset="0"/>
                <a:ea typeface="Calibri" panose="020F0502020204030204" pitchFamily="34" charset="0"/>
                <a:cs typeface="Arial" panose="020B0604020202020204" pitchFamily="34" charset="0"/>
              </a:rPr>
              <a:t> (diastolisch), dadurch, dass die Gefäße weniger Druck von außen erfahren.</a:t>
            </a:r>
          </a:p>
          <a:p>
            <a:pPr marL="0" indent="0">
              <a:lnSpc>
                <a:spcPct val="107000"/>
              </a:lnSpc>
              <a:spcAft>
                <a:spcPts val="800"/>
              </a:spcAft>
              <a:buFont typeface="Wingdings" panose="05000000000000000000" pitchFamily="2" charset="2"/>
              <a:buNone/>
              <a:defRPr/>
            </a:pPr>
            <a:r>
              <a:rPr lang="de-DE" sz="1200" dirty="0">
                <a:latin typeface="Arial" panose="020B0604020202020204" pitchFamily="34" charset="0"/>
                <a:ea typeface="Calibri" panose="020F0502020204030204" pitchFamily="34" charset="0"/>
                <a:cs typeface="Arial" panose="020B0604020202020204" pitchFamily="34" charset="0"/>
              </a:rPr>
              <a:t>Natürlich kann das individuell variieren, aber grundsätzlich kann man dadurch aber etwas erreichen. Langfristiges, gesundes Abnehmen und Sporttreiben können den Blutdruck senken, aber manchmal reicht das eben nicht aus und man muss es medikamentös behandeln. Eine gute Einstellung ist wichtig.</a:t>
            </a:r>
            <a:endParaRPr lang="de-DE" sz="1200" dirty="0">
              <a:ea typeface="Calibri" panose="020F0502020204030204" pitchFamily="34" charset="0"/>
              <a:cs typeface="Arial" panose="020B0604020202020204" pitchFamily="34" charset="0"/>
            </a:endParaRPr>
          </a:p>
          <a:p>
            <a:pPr>
              <a:defRPr/>
            </a:pPr>
            <a:endParaRPr lang="de-DE" dirty="0"/>
          </a:p>
          <a:p>
            <a:pPr>
              <a:defRPr/>
            </a:pPr>
            <a:r>
              <a:rPr lang="de-DE" dirty="0"/>
              <a:t>Quelle: https://www.gesundheit.gv.at/krankheiten/herz-kreislauf/venen/venen-aufbau-funktion.html</a:t>
            </a:r>
          </a:p>
          <a:p>
            <a:endParaRPr lang="de-DE" dirty="0"/>
          </a:p>
        </p:txBody>
      </p:sp>
      <p:sp>
        <p:nvSpPr>
          <p:cNvPr id="4" name="Foliennummernplatzhalter 3"/>
          <p:cNvSpPr>
            <a:spLocks noGrp="1"/>
          </p:cNvSpPr>
          <p:nvPr>
            <p:ph type="sldNum" sz="quarter" idx="10"/>
          </p:nvPr>
        </p:nvSpPr>
        <p:spPr/>
        <p:txBody>
          <a:bodyPr/>
          <a:lstStyle/>
          <a:p>
            <a:fld id="{6E57756F-8AEA-4571-94F9-7F331C853871}" type="slidenum">
              <a:rPr lang="de-DE" smtClean="0"/>
              <a:t>11</a:t>
            </a:fld>
            <a:endParaRPr lang="de-DE"/>
          </a:p>
        </p:txBody>
      </p:sp>
    </p:spTree>
    <p:extLst>
      <p:ext uri="{BB962C8B-B14F-4D97-AF65-F5344CB8AC3E}">
        <p14:creationId xmlns:p14="http://schemas.microsoft.com/office/powerpoint/2010/main" val="2631732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Im ganzen Körper finden sich Arterien (Herzkranzarterien, Bein- und Armarterien, Halsschlagader, Muskulatur wird ebenfalls darüber versorgt). Nicht nur im Herzen, sondern überall können sich Engstellen bilden. In den Beinen nennt man das PAVK, oder im Volksmund als Schaufensterkrankheit bekannt:</a:t>
            </a:r>
            <a:endParaRPr lang="de-DE" sz="1200" dirty="0">
              <a:ea typeface="Calibri" panose="020F0502020204030204" pitchFamily="34" charset="0"/>
              <a:cs typeface="Times New Roman" panose="02020603050405020304" pitchFamily="18" charset="0"/>
            </a:endParaRPr>
          </a:p>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Bei Bewegung entstehen Schmerzen durch die Engstellen, es kommt zu wenig Blut in den entsprechenden Stellen an und die Muskulatur wird mit zu wenig Sauerstoff versorgt. Hört die Belastung / körperliche Bewegung auf, lässt der Schmerz nach, da die Zellen wieder Sauerstoff erhalten, jedoch nicht ausreichend.</a:t>
            </a:r>
          </a:p>
          <a:p>
            <a:pPr>
              <a:lnSpc>
                <a:spcPct val="107000"/>
              </a:lnSpc>
              <a:spcAft>
                <a:spcPts val="800"/>
              </a:spcAft>
              <a:defRPr/>
            </a:pPr>
            <a:endParaRPr lang="de-DE" sz="12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Der Körper registriert solche Engstellen im Körper und bildet sogenannte Kollaterale (natürliche Bypässe), um ggf. dadurch die engstellen zu umgehen und eine Versorgung zu gewährleisten. Bewegung begünstigt diese neuen Verästelungen. </a:t>
            </a:r>
            <a:endParaRPr lang="de-DE" sz="1200" dirty="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Wurden Kollateralen ausgebildet, wird das Gewebe hinter dem Verschluss weitestgehend noch versorgt und es kommt trotz des Verschlusses Blut an, wenn auch eventuell vermindert. Das Gewebe kann sich jedoch erholen und eine gute Pumpfunktion erhalten, also Leistungsfähig bleiben, es lohnt sich viel zubewegen (unter anderem vielen schon das Leben gerettet).</a:t>
            </a:r>
            <a:endParaRPr lang="de-DE" sz="1200" dirty="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Das geschieht auch im Herzen, wenn bei einem Herzinfarkt das Gewebe hinter der Engstelle keinen Sauerstoff mehr erhält und abstirbt, führt dies zu Einschränkung der Pumpleistung. </a:t>
            </a:r>
            <a:endParaRPr lang="de-DE" sz="1200" dirty="0">
              <a:ea typeface="Calibri" panose="020F0502020204030204" pitchFamily="34" charset="0"/>
              <a:cs typeface="Times New Roman" panose="02020603050405020304" pitchFamily="18" charset="0"/>
            </a:endParaRPr>
          </a:p>
          <a:p>
            <a:pPr>
              <a:defRPr/>
            </a:pPr>
            <a:endParaRPr lang="de-DE" dirty="0"/>
          </a:p>
          <a:p>
            <a:pPr>
              <a:defRPr/>
            </a:pPr>
            <a:r>
              <a:rPr lang="de-DE" dirty="0"/>
              <a:t>Quelle: https://www.medpertise.de/arteriosklerose-atherosklerose/</a:t>
            </a:r>
          </a:p>
        </p:txBody>
      </p:sp>
      <p:sp>
        <p:nvSpPr>
          <p:cNvPr id="4" name="Foliennummernplatzhalter 3"/>
          <p:cNvSpPr>
            <a:spLocks noGrp="1"/>
          </p:cNvSpPr>
          <p:nvPr>
            <p:ph type="sldNum" sz="quarter" idx="10"/>
          </p:nvPr>
        </p:nvSpPr>
        <p:spPr/>
        <p:txBody>
          <a:bodyPr/>
          <a:lstStyle/>
          <a:p>
            <a:fld id="{6E57756F-8AEA-4571-94F9-7F331C853871}" type="slidenum">
              <a:rPr lang="de-DE" smtClean="0"/>
              <a:t>12</a:t>
            </a:fld>
            <a:endParaRPr lang="de-DE"/>
          </a:p>
        </p:txBody>
      </p:sp>
    </p:spTree>
    <p:extLst>
      <p:ext uri="{BB962C8B-B14F-4D97-AF65-F5344CB8AC3E}">
        <p14:creationId xmlns:p14="http://schemas.microsoft.com/office/powerpoint/2010/main" val="2488250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Im ganzen Körper finden sich Arterien (Herzkranzarterien, Bein- und Armarterien, Halsschlagader, Muskulatur wird ebenfalls darüber versorgt). Nicht nur im Herzen, sondern überall können sich Engstellen bilden. In den Beinen nennt man das PAVK, oder Schaufensterkrankheit:</a:t>
            </a:r>
            <a:endParaRPr lang="de-DE" sz="1200" dirty="0">
              <a:ea typeface="Calibri" panose="020F0502020204030204" pitchFamily="34" charset="0"/>
              <a:cs typeface="Times New Roman" panose="02020603050405020304" pitchFamily="18" charset="0"/>
            </a:endParaRPr>
          </a:p>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Bei Bewegung entstehen Schmerzen durch die Engstellen, es kommt zu wenig Blut in den entsprechenden Stellen an und die Muskulatur wird mit zu wenig Sauerstoff versorgt. Hört die Belastung / körperliche Bewegung auf, lässt der Schmerz nach, da die Zellen wieder Sauerstoff erhalten, jedoch nicht ausreichend.</a:t>
            </a:r>
          </a:p>
          <a:p>
            <a:pPr>
              <a:lnSpc>
                <a:spcPct val="107000"/>
              </a:lnSpc>
              <a:spcAft>
                <a:spcPts val="800"/>
              </a:spcAft>
              <a:defRPr/>
            </a:pPr>
            <a:endParaRPr lang="de-DE" sz="12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defRPr/>
            </a:pPr>
            <a:r>
              <a:rPr lang="de-DE" sz="1200" dirty="0">
                <a:latin typeface="Arial" panose="020B0604020202020204" pitchFamily="34" charset="0"/>
                <a:ea typeface="Calibri" panose="020F0502020204030204" pitchFamily="34" charset="0"/>
                <a:cs typeface="Times New Roman" panose="02020603050405020304" pitchFamily="18" charset="0"/>
              </a:rPr>
              <a:t>Der Körper registriert solche Engstellen im Körper und bildet sogenannte Kollaterale (natürliche Bypässe), um ggf. dadurch die Engstellen zu umgehen und eine Versorgung zu gewährleisten. Bewegung begünstigt diese neuen Verästelungen. </a:t>
            </a:r>
            <a:endParaRPr lang="de-DE" sz="1200" dirty="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Wurden Kollateralen ausgebildet, wird das Gewebe hinter dem Verschluss weitestgehend noch versorgt und es kommt trotz des Verschlusses Blut an, wenn auch eventuell vermindert. Das Gewebe kann sich jedoch erholen und eine gute Pumpfunktion erhalten, also Leistungsfähig bleiben, es lohnt sich viel zubewegen (unter anderem vielen schon das Leben gerettet).</a:t>
            </a:r>
            <a:endParaRPr lang="de-DE" sz="1200" dirty="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Das geschieht auch im Herzen, wenn bei einem Herzinfarkt das Gewebe hinter der Engstelle keinen Sauerstoff mehr erhält und abstirbt, führt dies zu Einschränkung der Pumpleistung. </a:t>
            </a:r>
            <a:endParaRPr lang="de-DE" sz="1200" dirty="0">
              <a:ea typeface="Calibri" panose="020F0502020204030204" pitchFamily="34" charset="0"/>
              <a:cs typeface="Times New Roman" panose="02020603050405020304" pitchFamily="18" charset="0"/>
            </a:endParaRPr>
          </a:p>
          <a:p>
            <a:pPr>
              <a:defRPr/>
            </a:pPr>
            <a:endParaRPr lang="de-DE" dirty="0"/>
          </a:p>
          <a:p>
            <a:pPr>
              <a:defRPr/>
            </a:pPr>
            <a:endParaRPr lang="de-DE" dirty="0"/>
          </a:p>
        </p:txBody>
      </p:sp>
      <p:sp>
        <p:nvSpPr>
          <p:cNvPr id="4" name="Foliennummernplatzhalter 3"/>
          <p:cNvSpPr>
            <a:spLocks noGrp="1"/>
          </p:cNvSpPr>
          <p:nvPr>
            <p:ph type="sldNum" sz="quarter" idx="10"/>
          </p:nvPr>
        </p:nvSpPr>
        <p:spPr/>
        <p:txBody>
          <a:bodyPr/>
          <a:lstStyle/>
          <a:p>
            <a:fld id="{6E57756F-8AEA-4571-94F9-7F331C853871}" type="slidenum">
              <a:rPr lang="de-DE" smtClean="0"/>
              <a:t>13</a:t>
            </a:fld>
            <a:endParaRPr lang="de-DE"/>
          </a:p>
        </p:txBody>
      </p:sp>
    </p:spTree>
    <p:extLst>
      <p:ext uri="{BB962C8B-B14F-4D97-AF65-F5344CB8AC3E}">
        <p14:creationId xmlns:p14="http://schemas.microsoft.com/office/powerpoint/2010/main" val="1850237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welche Bereiche unseres Körpers nimmt körperliche Aktivität Einfluss?</a:t>
            </a:r>
          </a:p>
          <a:p>
            <a:r>
              <a:rPr lang="de-DE" dirty="0"/>
              <a:t>Es hat positive und regulierende Effekte auf:</a:t>
            </a:r>
          </a:p>
          <a:p>
            <a:pPr marL="171450" indent="-171450">
              <a:buFontTx/>
              <a:buChar char="-"/>
            </a:pPr>
            <a:r>
              <a:rPr lang="de-DE" dirty="0"/>
              <a:t>Unser Herz</a:t>
            </a:r>
          </a:p>
          <a:p>
            <a:pPr marL="171450" indent="-171450">
              <a:buFontTx/>
              <a:buChar char="-"/>
            </a:pPr>
            <a:r>
              <a:rPr lang="de-DE" dirty="0"/>
              <a:t>Unseren Bewegungsapparat, also unsere Muskeln und Knochen</a:t>
            </a:r>
          </a:p>
          <a:p>
            <a:pPr marL="171450" indent="-171450">
              <a:buFontTx/>
              <a:buChar char="-"/>
            </a:pPr>
            <a:r>
              <a:rPr lang="de-DE" dirty="0"/>
              <a:t>Den Energiestoffwechsel</a:t>
            </a:r>
          </a:p>
          <a:p>
            <a:pPr marL="171450" indent="-171450">
              <a:buFontTx/>
              <a:buChar char="-"/>
            </a:pPr>
            <a:r>
              <a:rPr lang="de-DE" dirty="0"/>
              <a:t>Unsere Atmung</a:t>
            </a:r>
          </a:p>
          <a:p>
            <a:pPr marL="171450" indent="-171450">
              <a:buFontTx/>
              <a:buChar char="-"/>
            </a:pPr>
            <a:r>
              <a:rPr lang="de-DE" dirty="0"/>
              <a:t>Unsere Hormone</a:t>
            </a:r>
          </a:p>
          <a:p>
            <a:pPr marL="171450" indent="-171450">
              <a:buFontTx/>
              <a:buChar char="-"/>
            </a:pPr>
            <a:r>
              <a:rPr lang="de-DE" dirty="0"/>
              <a:t>Unsere Gefäße</a:t>
            </a:r>
          </a:p>
        </p:txBody>
      </p:sp>
      <p:sp>
        <p:nvSpPr>
          <p:cNvPr id="4" name="Foliennummernplatzhalter 3"/>
          <p:cNvSpPr>
            <a:spLocks noGrp="1"/>
          </p:cNvSpPr>
          <p:nvPr>
            <p:ph type="sldNum" sz="quarter" idx="10"/>
          </p:nvPr>
        </p:nvSpPr>
        <p:spPr/>
        <p:txBody>
          <a:bodyPr/>
          <a:lstStyle/>
          <a:p>
            <a:fld id="{6E57756F-8AEA-4571-94F9-7F331C853871}" type="slidenum">
              <a:rPr lang="de-DE" smtClean="0"/>
              <a:t>14</a:t>
            </a:fld>
            <a:endParaRPr lang="de-DE"/>
          </a:p>
        </p:txBody>
      </p:sp>
    </p:spTree>
    <p:extLst>
      <p:ext uri="{BB962C8B-B14F-4D97-AF65-F5344CB8AC3E}">
        <p14:creationId xmlns:p14="http://schemas.microsoft.com/office/powerpoint/2010/main" val="2838775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Durch regelmäßiges Training verbessert sich die Koordination und Kraft der Atemmuskulatur (z. B. Zwerchfell). Die Atmung wird tiefer und ökonomischer – weniger Atemzüge reichen aus, um mehr Sauerstoff aufzunehmen.</a:t>
            </a:r>
          </a:p>
          <a:p>
            <a:endParaRPr lang="de-DE" dirty="0"/>
          </a:p>
          <a:p>
            <a:r>
              <a:rPr lang="de-DE" dirty="0"/>
              <a:t>Vor allem Ausdauersportarten wie Laufen, Schwimmen oder Radfahren können das Atemvolumen (die Menge Luft, die maximal ein- und ausgeatmet werden kann) leicht steigern, besonders bei untrainierten Menschen.</a:t>
            </a:r>
          </a:p>
          <a:p>
            <a:endParaRPr lang="de-DE" dirty="0"/>
          </a:p>
          <a:p>
            <a:r>
              <a:rPr lang="de-DE" dirty="0"/>
              <a:t>Sport fördert die Durchblutung der Lunge und die Zahl kleiner Blutgefäße (Kapillaren), sodass Sauerstoff effizienter ins Blut übergeht. Das steigert die körperliche Leistungsfähigkeit.</a:t>
            </a:r>
          </a:p>
        </p:txBody>
      </p:sp>
      <p:sp>
        <p:nvSpPr>
          <p:cNvPr id="4" name="Foliennummernplatzhalter 3"/>
          <p:cNvSpPr>
            <a:spLocks noGrp="1"/>
          </p:cNvSpPr>
          <p:nvPr>
            <p:ph type="sldNum" sz="quarter" idx="10"/>
          </p:nvPr>
        </p:nvSpPr>
        <p:spPr/>
        <p:txBody>
          <a:bodyPr/>
          <a:lstStyle/>
          <a:p>
            <a:fld id="{6E57756F-8AEA-4571-94F9-7F331C853871}" type="slidenum">
              <a:rPr lang="de-DE" smtClean="0"/>
              <a:t>15</a:t>
            </a:fld>
            <a:endParaRPr lang="de-DE"/>
          </a:p>
        </p:txBody>
      </p:sp>
    </p:spTree>
    <p:extLst>
      <p:ext uri="{BB962C8B-B14F-4D97-AF65-F5344CB8AC3E}">
        <p14:creationId xmlns:p14="http://schemas.microsoft.com/office/powerpoint/2010/main" val="2831182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welche Bereiche unseres Körpers nimmt körperliche Aktivität Einfluss?</a:t>
            </a:r>
          </a:p>
          <a:p>
            <a:r>
              <a:rPr lang="de-DE" dirty="0"/>
              <a:t>Es hat positive und regulierende Effekte auf:</a:t>
            </a:r>
          </a:p>
          <a:p>
            <a:pPr marL="171450" indent="-171450">
              <a:buFontTx/>
              <a:buChar char="-"/>
            </a:pPr>
            <a:r>
              <a:rPr lang="de-DE" dirty="0"/>
              <a:t>Unser Herz</a:t>
            </a:r>
          </a:p>
          <a:p>
            <a:pPr marL="171450" indent="-171450">
              <a:buFontTx/>
              <a:buChar char="-"/>
            </a:pPr>
            <a:r>
              <a:rPr lang="de-DE" dirty="0"/>
              <a:t>Unseren Bewegungsapparat, also unsere Muskeln und Knochen</a:t>
            </a:r>
          </a:p>
          <a:p>
            <a:pPr marL="171450" indent="-171450">
              <a:buFontTx/>
              <a:buChar char="-"/>
            </a:pPr>
            <a:r>
              <a:rPr lang="de-DE" dirty="0"/>
              <a:t>Den Energiestoffwechsel</a:t>
            </a:r>
          </a:p>
          <a:p>
            <a:pPr marL="171450" indent="-171450">
              <a:buFontTx/>
              <a:buChar char="-"/>
            </a:pPr>
            <a:r>
              <a:rPr lang="de-DE" dirty="0"/>
              <a:t>Unsere Atmung</a:t>
            </a:r>
          </a:p>
          <a:p>
            <a:pPr marL="171450" indent="-171450">
              <a:buFontTx/>
              <a:buChar char="-"/>
            </a:pPr>
            <a:r>
              <a:rPr lang="de-DE" dirty="0"/>
              <a:t>Unsere Hormone</a:t>
            </a:r>
          </a:p>
          <a:p>
            <a:pPr marL="171450" indent="-171450">
              <a:buFontTx/>
              <a:buChar char="-"/>
            </a:pPr>
            <a:r>
              <a:rPr lang="de-DE" dirty="0"/>
              <a:t>Unsere Gefäße</a:t>
            </a:r>
          </a:p>
        </p:txBody>
      </p:sp>
      <p:sp>
        <p:nvSpPr>
          <p:cNvPr id="4" name="Foliennummernplatzhalter 3"/>
          <p:cNvSpPr>
            <a:spLocks noGrp="1"/>
          </p:cNvSpPr>
          <p:nvPr>
            <p:ph type="sldNum" sz="quarter" idx="10"/>
          </p:nvPr>
        </p:nvSpPr>
        <p:spPr/>
        <p:txBody>
          <a:bodyPr/>
          <a:lstStyle/>
          <a:p>
            <a:fld id="{6E57756F-8AEA-4571-94F9-7F331C853871}" type="slidenum">
              <a:rPr lang="de-DE" smtClean="0"/>
              <a:t>16</a:t>
            </a:fld>
            <a:endParaRPr lang="de-DE"/>
          </a:p>
        </p:txBody>
      </p:sp>
    </p:spTree>
    <p:extLst>
      <p:ext uri="{BB962C8B-B14F-4D97-AF65-F5344CB8AC3E}">
        <p14:creationId xmlns:p14="http://schemas.microsoft.com/office/powerpoint/2010/main" val="2299425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wirkt sich Training auf unser Muskeln aus?</a:t>
            </a:r>
          </a:p>
          <a:p>
            <a:endParaRPr lang="de-DE" dirty="0"/>
          </a:p>
          <a:p>
            <a:r>
              <a:rPr lang="de-DE" dirty="0"/>
              <a:t>Beim Krafttraining reagiert der Körper auf die Belastung, indem die Muskeln dicker und stärker werden. Das geschieht durch die Bildung neuer sogenannter Myofibrillen – das sind die kleinsten Bausteine der Muskelzellen. In manchen Fällen können sich auch ganze Muskelfasern vermehren. Insgesamt verbessert sich so die Muskelkraft und -leistung spürbar.</a:t>
            </a:r>
          </a:p>
          <a:p>
            <a:endParaRPr lang="de-DE" baseline="0" dirty="0"/>
          </a:p>
          <a:p>
            <a:r>
              <a:rPr lang="de-DE" dirty="0"/>
              <a:t>Regelmäßiges Ausdauertraining verbessert die Funktion der Muskulatur, weil sich in den Muskelzellen neue Kraftwerke, sogenannte Mitochondrien, bilden. Diese Mitochondrien wandeln Sauerstoff besonders effizient in Energie um – dadurch wird der Körper belastbarer und ermüdet langsamer.</a:t>
            </a:r>
          </a:p>
          <a:p>
            <a:endParaRPr lang="de-DE" dirty="0"/>
          </a:p>
          <a:p>
            <a:r>
              <a:rPr lang="de-DE" dirty="0"/>
              <a:t>Quelle: https://www.akademie-sport-gesundheit.de/magazin/muskulatur.html</a:t>
            </a:r>
          </a:p>
        </p:txBody>
      </p:sp>
      <p:sp>
        <p:nvSpPr>
          <p:cNvPr id="4" name="Foliennummernplatzhalter 3"/>
          <p:cNvSpPr>
            <a:spLocks noGrp="1"/>
          </p:cNvSpPr>
          <p:nvPr>
            <p:ph type="sldNum" sz="quarter" idx="10"/>
          </p:nvPr>
        </p:nvSpPr>
        <p:spPr/>
        <p:txBody>
          <a:bodyPr/>
          <a:lstStyle/>
          <a:p>
            <a:fld id="{6E57756F-8AEA-4571-94F9-7F331C853871}" type="slidenum">
              <a:rPr lang="de-DE" smtClean="0"/>
              <a:t>17</a:t>
            </a:fld>
            <a:endParaRPr lang="de-DE"/>
          </a:p>
        </p:txBody>
      </p:sp>
    </p:spTree>
    <p:extLst>
      <p:ext uri="{BB962C8B-B14F-4D97-AF65-F5344CB8AC3E}">
        <p14:creationId xmlns:p14="http://schemas.microsoft.com/office/powerpoint/2010/main" val="3156011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dem Alter verlieren wir leider auch an Muskelmasse. Über 50%</a:t>
            </a:r>
            <a:r>
              <a:rPr lang="de-DE" baseline="0" dirty="0"/>
              <a:t> aller Menschen verlieren ab dem 30 Jahr 0,5% Muskelmasse. Dieser Effekt steigt ab dem 50 und 60 Lebensjahr leider nochmal an, weswegen Muskelschwund im Alter ein Problem darstellt. Dies kann zu Stürzen und Verletzungen führen. </a:t>
            </a:r>
          </a:p>
          <a:p>
            <a:r>
              <a:rPr lang="de-DE" baseline="0" dirty="0"/>
              <a:t>Selbst kurze Zeiten der Inaktivität wie eine Bettruhe von 24h führen zu einem Verlust von 200g Muskelmasse. </a:t>
            </a:r>
          </a:p>
          <a:p>
            <a:r>
              <a:rPr lang="de-DE" baseline="0" dirty="0"/>
              <a:t>Der Aufbau von Muskelmasse braucht jedoch deutlich länger. </a:t>
            </a:r>
          </a:p>
          <a:p>
            <a:endParaRPr lang="de-DE" baseline="0" dirty="0"/>
          </a:p>
          <a:p>
            <a:r>
              <a:rPr lang="de-DE" baseline="0" dirty="0"/>
              <a:t>Quelle: </a:t>
            </a:r>
            <a:r>
              <a:rPr lang="de-DE" baseline="0" dirty="0" err="1"/>
              <a:t>Script</a:t>
            </a:r>
            <a:r>
              <a:rPr lang="de-DE" baseline="0" dirty="0"/>
              <a:t>, Spiroergometrie Kurs, </a:t>
            </a:r>
            <a:r>
              <a:rPr lang="de-DE" baseline="0" dirty="0" err="1"/>
              <a:t>Theoie</a:t>
            </a:r>
            <a:r>
              <a:rPr lang="de-DE" baseline="0" dirty="0"/>
              <a:t>, Dr. Ralph Schomaker, Dr. Andreas </a:t>
            </a:r>
            <a:r>
              <a:rPr lang="de-DE" baseline="0" dirty="0" err="1"/>
              <a:t>Greiwing</a:t>
            </a:r>
            <a:endParaRPr lang="de-DE" dirty="0"/>
          </a:p>
        </p:txBody>
      </p:sp>
      <p:sp>
        <p:nvSpPr>
          <p:cNvPr id="4" name="Foliennummernplatzhalter 3"/>
          <p:cNvSpPr>
            <a:spLocks noGrp="1"/>
          </p:cNvSpPr>
          <p:nvPr>
            <p:ph type="sldNum" sz="quarter" idx="10"/>
          </p:nvPr>
        </p:nvSpPr>
        <p:spPr/>
        <p:txBody>
          <a:bodyPr/>
          <a:lstStyle/>
          <a:p>
            <a:fld id="{6E57756F-8AEA-4571-94F9-7F331C853871}" type="slidenum">
              <a:rPr lang="de-DE" smtClean="0"/>
              <a:t>18</a:t>
            </a:fld>
            <a:endParaRPr lang="de-DE"/>
          </a:p>
        </p:txBody>
      </p:sp>
    </p:spTree>
    <p:extLst>
      <p:ext uri="{BB962C8B-B14F-4D97-AF65-F5344CB8AC3E}">
        <p14:creationId xmlns:p14="http://schemas.microsoft.com/office/powerpoint/2010/main" val="1248672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5D473-05FA-66E7-2542-60485346BFA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5D189B-B108-28CC-BCF2-D69C683F76A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CA7A99-7D45-4A00-F625-D1B2B0F13624}"/>
              </a:ext>
            </a:extLst>
          </p:cNvPr>
          <p:cNvSpPr>
            <a:spLocks noGrp="1"/>
          </p:cNvSpPr>
          <p:nvPr>
            <p:ph type="body" idx="1"/>
          </p:nvPr>
        </p:nvSpPr>
        <p:spPr/>
        <p:txBody>
          <a:bodyPr/>
          <a:lstStyle/>
          <a:p>
            <a:r>
              <a:rPr lang="de-DE" b="0" dirty="0"/>
              <a:t>Muskeln:</a:t>
            </a:r>
          </a:p>
          <a:p>
            <a:r>
              <a:rPr lang="de-DE" b="0" dirty="0"/>
              <a:t>Durch regelmäßiges Krafttraining werden die Muskeln nicht nur größer, sondern auch leistungsfähiger: Sie können mehr Kraft entwickeln, ermüden langsamer und lassen sich besser koordinieren. Das führt zu mehr Stabilität und Beweglichkeit im ganzen Körper.“</a:t>
            </a:r>
          </a:p>
          <a:p>
            <a:endParaRPr lang="de-DE" b="0" dirty="0"/>
          </a:p>
          <a:p>
            <a:r>
              <a:rPr lang="de-DE" b="0" dirty="0"/>
              <a:t>Knochen:</a:t>
            </a:r>
          </a:p>
          <a:p>
            <a:r>
              <a:rPr lang="de-DE" b="0" dirty="0"/>
              <a:t>Krafttraining wirkt sich positiv auf die Knochengesundheit aus, weil die Zug- und Druckbelastungen beim Training die Knochen dazu anregen, neue Substanz aufzubauen. Das macht sie fester und widerstandsfähiger – ein wichtiger Schutz vor Osteoporose und Brüchen im Alter.</a:t>
            </a:r>
          </a:p>
          <a:p>
            <a:endParaRPr lang="de-DE" b="0" dirty="0"/>
          </a:p>
          <a:p>
            <a:r>
              <a:rPr lang="de-DE" b="0" dirty="0"/>
              <a:t>Sehnen &amp; Bänder:</a:t>
            </a:r>
          </a:p>
          <a:p>
            <a:r>
              <a:rPr lang="de-DE" b="0" dirty="0"/>
              <a:t>Auch Sehnen und Bänder profitieren vom Krafttraining: Sie passen sich an die Belastung an, werden stärker und elastischer. Das erhöht die Stabilität in den Gelenken und reduziert das Risiko für Zerrungen oder andere Verletzungen bei Alltags- oder Sportbewegungen.</a:t>
            </a:r>
          </a:p>
          <a:p>
            <a:endParaRPr lang="de-DE" b="0" dirty="0"/>
          </a:p>
          <a:p>
            <a:r>
              <a:rPr lang="de-DE" b="0" dirty="0"/>
              <a:t>Energieverbrauch:</a:t>
            </a:r>
          </a:p>
          <a:p>
            <a:r>
              <a:rPr lang="de-DE" b="0" dirty="0"/>
              <a:t>Mehr Muskelmasse bedeutet, dass der Körper auch in Ruhe mehr Energie verbraucht – denn Muskeln sind stoffwechselaktiv. Dadurch kann Krafttraining langfristig helfen, das Körpergewicht zu regulieren und den Zucker- und Fettstoffwechsel zu verbessern.</a:t>
            </a:r>
          </a:p>
          <a:p>
            <a:endParaRPr lang="de-DE" b="0" dirty="0"/>
          </a:p>
          <a:p>
            <a:r>
              <a:rPr lang="de-DE" b="0" dirty="0"/>
              <a:t>Verletzungsprävention:</a:t>
            </a:r>
          </a:p>
          <a:p>
            <a:r>
              <a:rPr lang="de-DE" b="0" dirty="0"/>
              <a:t>Ein gut trainierter Muskelapparat schützt den Körper: Starke Muskeln fangen Belastungen besser ab, stabilisieren Gelenke und beugen damit akuten Verletzungen wie Stürzen oder Überlastungsschäden vor – gerade im Alter ein entscheidender Vorteil.</a:t>
            </a:r>
          </a:p>
          <a:p>
            <a:endParaRPr lang="de-DE" b="0" dirty="0"/>
          </a:p>
          <a:p>
            <a:r>
              <a:rPr lang="de-DE" b="0" dirty="0"/>
              <a:t>Alltagstauglichkeit:</a:t>
            </a:r>
          </a:p>
          <a:p>
            <a:r>
              <a:rPr lang="de-DE" b="0" dirty="0"/>
              <a:t>Krafttraining verbessert die Fähigkeit, alltägliche Aufgaben selbstständig und sicher zu bewältigen – etwa beim Heben, Tragen, Aufstehen oder Treppensteigen. So bleibt die Lebensqualität erhalten, und viele Einschränkungen im Alter lassen sich verhindern oder deutlich hinauszögern.</a:t>
            </a:r>
          </a:p>
          <a:p>
            <a:endParaRPr lang="de-DE" b="0" dirty="0"/>
          </a:p>
        </p:txBody>
      </p:sp>
      <p:sp>
        <p:nvSpPr>
          <p:cNvPr id="4" name="Foliennummernplatzhalter 3">
            <a:extLst>
              <a:ext uri="{FF2B5EF4-FFF2-40B4-BE49-F238E27FC236}">
                <a16:creationId xmlns:a16="http://schemas.microsoft.com/office/drawing/2014/main" id="{1B2C310E-177F-ACB9-1F83-C0C4618ABE34}"/>
              </a:ext>
            </a:extLst>
          </p:cNvPr>
          <p:cNvSpPr>
            <a:spLocks noGrp="1"/>
          </p:cNvSpPr>
          <p:nvPr>
            <p:ph type="sldNum" sz="quarter" idx="10"/>
          </p:nvPr>
        </p:nvSpPr>
        <p:spPr/>
        <p:txBody>
          <a:bodyPr/>
          <a:lstStyle/>
          <a:p>
            <a:fld id="{6E57756F-8AEA-4571-94F9-7F331C853871}" type="slidenum">
              <a:rPr lang="de-DE" smtClean="0"/>
              <a:t>19</a:t>
            </a:fld>
            <a:endParaRPr lang="de-DE"/>
          </a:p>
        </p:txBody>
      </p:sp>
    </p:spTree>
    <p:extLst>
      <p:ext uri="{BB962C8B-B14F-4D97-AF65-F5344CB8AC3E}">
        <p14:creationId xmlns:p14="http://schemas.microsoft.com/office/powerpoint/2010/main" val="1807550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welche Bereiche unseres Körpers nimmt körperliche Aktivität Einfluss?</a:t>
            </a:r>
          </a:p>
          <a:p>
            <a:r>
              <a:rPr lang="de-DE" dirty="0"/>
              <a:t>Es hat positive und regulierende Effekte auf:</a:t>
            </a:r>
          </a:p>
          <a:p>
            <a:pPr marL="171450" indent="-171450">
              <a:buFontTx/>
              <a:buChar char="-"/>
            </a:pPr>
            <a:r>
              <a:rPr lang="de-DE" dirty="0"/>
              <a:t>Unser Herz</a:t>
            </a:r>
          </a:p>
          <a:p>
            <a:pPr marL="171450" indent="-171450">
              <a:buFontTx/>
              <a:buChar char="-"/>
            </a:pPr>
            <a:r>
              <a:rPr lang="de-DE" dirty="0"/>
              <a:t>Unseren Bewegungsapparat, also unsere Muskeln und Knochen</a:t>
            </a:r>
          </a:p>
          <a:p>
            <a:pPr marL="171450" indent="-171450">
              <a:buFontTx/>
              <a:buChar char="-"/>
            </a:pPr>
            <a:r>
              <a:rPr lang="de-DE" dirty="0"/>
              <a:t>Den Energiestoffwechsel</a:t>
            </a:r>
          </a:p>
          <a:p>
            <a:pPr marL="171450" indent="-171450">
              <a:buFontTx/>
              <a:buChar char="-"/>
            </a:pPr>
            <a:r>
              <a:rPr lang="de-DE" dirty="0"/>
              <a:t>Unsere Atmung</a:t>
            </a:r>
          </a:p>
          <a:p>
            <a:pPr marL="171450" indent="-171450">
              <a:buFontTx/>
              <a:buChar char="-"/>
            </a:pPr>
            <a:r>
              <a:rPr lang="de-DE" dirty="0"/>
              <a:t>Unsere Hormone</a:t>
            </a:r>
          </a:p>
          <a:p>
            <a:pPr marL="171450" indent="-171450">
              <a:buFontTx/>
              <a:buChar char="-"/>
            </a:pPr>
            <a:r>
              <a:rPr lang="de-DE" dirty="0"/>
              <a:t>Unsere Gefäße</a:t>
            </a:r>
          </a:p>
        </p:txBody>
      </p:sp>
      <p:sp>
        <p:nvSpPr>
          <p:cNvPr id="4" name="Foliennummernplatzhalter 3"/>
          <p:cNvSpPr>
            <a:spLocks noGrp="1"/>
          </p:cNvSpPr>
          <p:nvPr>
            <p:ph type="sldNum" sz="quarter" idx="10"/>
          </p:nvPr>
        </p:nvSpPr>
        <p:spPr/>
        <p:txBody>
          <a:bodyPr/>
          <a:lstStyle/>
          <a:p>
            <a:fld id="{6E57756F-8AEA-4571-94F9-7F331C853871}" type="slidenum">
              <a:rPr lang="de-DE" smtClean="0"/>
              <a:t>2</a:t>
            </a:fld>
            <a:endParaRPr lang="de-DE"/>
          </a:p>
        </p:txBody>
      </p:sp>
    </p:spTree>
    <p:extLst>
      <p:ext uri="{BB962C8B-B14F-4D97-AF65-F5344CB8AC3E}">
        <p14:creationId xmlns:p14="http://schemas.microsoft.com/office/powerpoint/2010/main" val="1462461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welche Bereiche unseres Körpers nimmt körperliche Aktivität Einfluss?</a:t>
            </a:r>
          </a:p>
          <a:p>
            <a:r>
              <a:rPr lang="de-DE" dirty="0"/>
              <a:t>Es hat positive und regulierende Effekte auf:</a:t>
            </a:r>
          </a:p>
          <a:p>
            <a:pPr marL="171450" indent="-171450">
              <a:buFontTx/>
              <a:buChar char="-"/>
            </a:pPr>
            <a:r>
              <a:rPr lang="de-DE" dirty="0"/>
              <a:t>Unser Herz</a:t>
            </a:r>
          </a:p>
          <a:p>
            <a:pPr marL="171450" indent="-171450">
              <a:buFontTx/>
              <a:buChar char="-"/>
            </a:pPr>
            <a:r>
              <a:rPr lang="de-DE" dirty="0"/>
              <a:t>Unseren Bewegungsapparat, also unsere Muskeln und Knochen</a:t>
            </a:r>
          </a:p>
          <a:p>
            <a:pPr marL="171450" indent="-171450">
              <a:buFontTx/>
              <a:buChar char="-"/>
            </a:pPr>
            <a:r>
              <a:rPr lang="de-DE" dirty="0"/>
              <a:t>Den Energiestoffwechsel</a:t>
            </a:r>
          </a:p>
          <a:p>
            <a:pPr marL="171450" indent="-171450">
              <a:buFontTx/>
              <a:buChar char="-"/>
            </a:pPr>
            <a:r>
              <a:rPr lang="de-DE" dirty="0"/>
              <a:t>Unsere Atmung</a:t>
            </a:r>
          </a:p>
          <a:p>
            <a:pPr marL="171450" indent="-171450">
              <a:buFontTx/>
              <a:buChar char="-"/>
            </a:pPr>
            <a:r>
              <a:rPr lang="de-DE" dirty="0"/>
              <a:t>Unsere Hormone</a:t>
            </a:r>
          </a:p>
          <a:p>
            <a:pPr marL="171450" indent="-171450">
              <a:buFontTx/>
              <a:buChar char="-"/>
            </a:pPr>
            <a:r>
              <a:rPr lang="de-DE" dirty="0"/>
              <a:t>Unsere Gefäße</a:t>
            </a:r>
          </a:p>
        </p:txBody>
      </p:sp>
      <p:sp>
        <p:nvSpPr>
          <p:cNvPr id="4" name="Foliennummernplatzhalter 3"/>
          <p:cNvSpPr>
            <a:spLocks noGrp="1"/>
          </p:cNvSpPr>
          <p:nvPr>
            <p:ph type="sldNum" sz="quarter" idx="10"/>
          </p:nvPr>
        </p:nvSpPr>
        <p:spPr/>
        <p:txBody>
          <a:bodyPr/>
          <a:lstStyle/>
          <a:p>
            <a:fld id="{6E57756F-8AEA-4571-94F9-7F331C853871}" type="slidenum">
              <a:rPr lang="de-DE" smtClean="0"/>
              <a:t>20</a:t>
            </a:fld>
            <a:endParaRPr lang="de-DE"/>
          </a:p>
        </p:txBody>
      </p:sp>
    </p:spTree>
    <p:extLst>
      <p:ext uri="{BB962C8B-B14F-4D97-AF65-F5344CB8AC3E}">
        <p14:creationId xmlns:p14="http://schemas.microsoft.com/office/powerpoint/2010/main" val="3704107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Unterschiedliche</a:t>
            </a:r>
            <a:r>
              <a:rPr lang="de-DE" baseline="0" dirty="0"/>
              <a:t> Belastungsdauer nutzen unterschiedliche Formen der Energiebereitstellung. Kurze Belastungen geschehen ohne Sauerstoff. Mittlere Belastungen aus Kohlenhydraten. Lange Belastungen nutzen Fette als Hauptenergiequelle. Wir regen unsere </a:t>
            </a:r>
            <a:r>
              <a:rPr lang="de-DE" dirty="0"/>
              <a:t>Fettverbrennung</a:t>
            </a:r>
            <a:r>
              <a:rPr lang="de-DE" baseline="0" dirty="0"/>
              <a:t> bei langen moderaten Belastungen an und unser System lernt Sauerstoff besser zu verarbeiten uns zur Energiegewinnung zu nutzen. Die Fettverbrennung hat einen positiven Effekt auf Cholesterin und Triglyceride</a:t>
            </a:r>
          </a:p>
          <a:p>
            <a:r>
              <a:rPr lang="de-DE" dirty="0"/>
              <a:t>Die Belastung muss dabei jedoch so gering gehalten werden, dass Hauptsächlich Fette als primäre Energiequelle genutzt werden. </a:t>
            </a:r>
          </a:p>
          <a:p>
            <a:endParaRPr lang="de-DE" dirty="0"/>
          </a:p>
        </p:txBody>
      </p:sp>
      <p:sp>
        <p:nvSpPr>
          <p:cNvPr id="4" name="Foliennummernplatzhalter 3"/>
          <p:cNvSpPr>
            <a:spLocks noGrp="1"/>
          </p:cNvSpPr>
          <p:nvPr>
            <p:ph type="sldNum" sz="quarter" idx="10"/>
          </p:nvPr>
        </p:nvSpPr>
        <p:spPr/>
        <p:txBody>
          <a:bodyPr/>
          <a:lstStyle/>
          <a:p>
            <a:fld id="{6E57756F-8AEA-4571-94F9-7F331C853871}" type="slidenum">
              <a:rPr lang="de-DE" smtClean="0"/>
              <a:t>21</a:t>
            </a:fld>
            <a:endParaRPr lang="de-DE"/>
          </a:p>
        </p:txBody>
      </p:sp>
    </p:spTree>
    <p:extLst>
      <p:ext uri="{BB962C8B-B14F-4D97-AF65-F5344CB8AC3E}">
        <p14:creationId xmlns:p14="http://schemas.microsoft.com/office/powerpoint/2010/main" val="4180664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200" dirty="0">
                <a:solidFill>
                  <a:schemeClr val="tx1">
                    <a:lumMod val="75000"/>
                    <a:lumOff val="25000"/>
                  </a:schemeClr>
                </a:solidFill>
              </a:rPr>
              <a:t>Fett kann nur mit </a:t>
            </a:r>
            <a:r>
              <a:rPr lang="de-DE" altLang="de-DE" sz="1200" b="1" dirty="0">
                <a:solidFill>
                  <a:schemeClr val="tx1">
                    <a:lumMod val="75000"/>
                    <a:lumOff val="25000"/>
                  </a:schemeClr>
                </a:solidFill>
              </a:rPr>
              <a:t>ausreichend Sauerstoff </a:t>
            </a:r>
            <a:r>
              <a:rPr lang="de-DE" altLang="de-DE" sz="1200" dirty="0">
                <a:solidFill>
                  <a:schemeClr val="tx1">
                    <a:lumMod val="75000"/>
                    <a:lumOff val="25000"/>
                  </a:schemeClr>
                </a:solidFill>
              </a:rPr>
              <a:t>verbrannt werden. (aerober Bereich = Sauerstoffüberschussbereich)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sz="12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200" dirty="0">
                <a:solidFill>
                  <a:schemeClr val="tx1">
                    <a:lumMod val="75000"/>
                    <a:lumOff val="25000"/>
                  </a:schemeClr>
                </a:solidFill>
              </a:rPr>
              <a:t>Das geschieht nur bei moderater Belastung, da bei hohen Belastungen ausschließlich Kohlenhydrate als Energiequelle genutzt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sz="12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200" dirty="0">
                <a:solidFill>
                  <a:schemeClr val="tx1">
                    <a:lumMod val="75000"/>
                    <a:lumOff val="25000"/>
                  </a:schemeClr>
                </a:solidFill>
              </a:rPr>
              <a:t>Wir können unser Training über unsere Herzfrequenz oder das subjektive Empfinden steuern. Mehr dazu im Vortrag zur Trainingssteuerung!</a:t>
            </a:r>
          </a:p>
          <a:p>
            <a:endParaRPr lang="de-DE" dirty="0"/>
          </a:p>
        </p:txBody>
      </p:sp>
      <p:sp>
        <p:nvSpPr>
          <p:cNvPr id="4" name="Foliennummernplatzhalter 3"/>
          <p:cNvSpPr>
            <a:spLocks noGrp="1"/>
          </p:cNvSpPr>
          <p:nvPr>
            <p:ph type="sldNum" sz="quarter" idx="5"/>
          </p:nvPr>
        </p:nvSpPr>
        <p:spPr/>
        <p:txBody>
          <a:bodyPr/>
          <a:lstStyle/>
          <a:p>
            <a:fld id="{6E57756F-8AEA-4571-94F9-7F331C853871}" type="slidenum">
              <a:rPr lang="de-DE" smtClean="0"/>
              <a:t>22</a:t>
            </a:fld>
            <a:endParaRPr lang="de-DE"/>
          </a:p>
        </p:txBody>
      </p:sp>
    </p:spTree>
    <p:extLst>
      <p:ext uri="{BB962C8B-B14F-4D97-AF65-F5344CB8AC3E}">
        <p14:creationId xmlns:p14="http://schemas.microsoft.com/office/powerpoint/2010/main" val="1148772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erhöhter Fettstoffwechsel hat einen positiven Effekt auf unsere Triglyceride und unser Cholesterin.</a:t>
            </a:r>
          </a:p>
          <a:p>
            <a:endParaRPr lang="de-DE" dirty="0"/>
          </a:p>
        </p:txBody>
      </p:sp>
      <p:sp>
        <p:nvSpPr>
          <p:cNvPr id="4" name="Foliennummernplatzhalter 3"/>
          <p:cNvSpPr>
            <a:spLocks noGrp="1"/>
          </p:cNvSpPr>
          <p:nvPr>
            <p:ph type="sldNum" sz="quarter" idx="5"/>
          </p:nvPr>
        </p:nvSpPr>
        <p:spPr/>
        <p:txBody>
          <a:bodyPr/>
          <a:lstStyle/>
          <a:p>
            <a:fld id="{6E57756F-8AEA-4571-94F9-7F331C853871}" type="slidenum">
              <a:rPr lang="de-DE" smtClean="0"/>
              <a:t>23</a:t>
            </a:fld>
            <a:endParaRPr lang="de-DE"/>
          </a:p>
        </p:txBody>
      </p:sp>
    </p:spTree>
    <p:extLst>
      <p:ext uri="{BB962C8B-B14F-4D97-AF65-F5344CB8AC3E}">
        <p14:creationId xmlns:p14="http://schemas.microsoft.com/office/powerpoint/2010/main" val="3920264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t>
            </a:r>
            <a:r>
              <a:rPr lang="de-DE" sz="1200" dirty="0" err="1"/>
              <a:t>You</a:t>
            </a:r>
            <a:r>
              <a:rPr lang="de-DE" sz="1200" dirty="0"/>
              <a:t> </a:t>
            </a:r>
            <a:r>
              <a:rPr lang="de-DE" sz="1200" dirty="0" err="1"/>
              <a:t>can‘t</a:t>
            </a:r>
            <a:r>
              <a:rPr lang="de-DE" sz="1200" dirty="0"/>
              <a:t> </a:t>
            </a:r>
            <a:r>
              <a:rPr lang="de-DE" sz="1200" dirty="0" err="1"/>
              <a:t>outrun</a:t>
            </a:r>
            <a:r>
              <a:rPr lang="de-DE" sz="1200" dirty="0"/>
              <a:t> a </a:t>
            </a:r>
            <a:r>
              <a:rPr lang="de-DE" sz="1200" dirty="0" err="1"/>
              <a:t>bad</a:t>
            </a:r>
            <a:r>
              <a:rPr lang="de-DE" sz="1200" dirty="0"/>
              <a:t> </a:t>
            </a:r>
            <a:r>
              <a:rPr lang="de-DE" sz="1200" dirty="0" err="1"/>
              <a:t>diet</a:t>
            </a:r>
            <a:r>
              <a:rPr lang="de-DE" sz="1200" dirty="0"/>
              <a:t>!“ – Man kann keiner schlechten Ernährung davonlaufen!</a:t>
            </a:r>
          </a:p>
          <a:p>
            <a:endParaRPr lang="de-DE" dirty="0"/>
          </a:p>
          <a:p>
            <a:r>
              <a:rPr lang="de-DE" dirty="0"/>
              <a:t>Zwar kann Bewegung durch den zusätzlichen Kalorienverbrauch bei einer Gewichtsreduktion helfen, aber nur eine Ernährungsumstellung kann unser Gewicht nachhaltig und langfristig senken. Egal wie viel Sport ich mache, wenn ich mehr esse als ich verbrenne nehme ich zu.</a:t>
            </a:r>
          </a:p>
          <a:p>
            <a:endParaRPr lang="de-DE" dirty="0"/>
          </a:p>
          <a:p>
            <a:r>
              <a:rPr lang="de-DE" dirty="0"/>
              <a:t>Sport in den Alltag und die Identität zu integrieren führt auch zu einer gesunden Lebensführung, und gesundere Gewohnheiten. </a:t>
            </a:r>
          </a:p>
          <a:p>
            <a:endParaRPr lang="de-DE" dirty="0"/>
          </a:p>
          <a:p>
            <a:r>
              <a:rPr lang="de-DE" dirty="0"/>
              <a:t>Wichtig: Man darf nicht weniger als den Grundumsatz, das was der Körper für die Körpereigenen Funktionen braucht, essen! Wenn man kalorisch darunter bleibt setzt das den Körper unter Stress und er fängt an alles was ihm zugeführt sind zu speichern. Der Körper arbeitet quasi „für schlechte Zeiten“. So kann es teilweise kommen, dass man trotz einem starken Kaloriendefizit sogar zunimmt!</a:t>
            </a:r>
          </a:p>
          <a:p>
            <a:r>
              <a:rPr lang="de-DE" dirty="0"/>
              <a:t>Deswegen immer den Grundbedarf zur Selbsterhaltung des Körpers essen!</a:t>
            </a:r>
          </a:p>
          <a:p>
            <a:endParaRPr lang="de-DE" dirty="0"/>
          </a:p>
          <a:p>
            <a:endParaRPr lang="de-DE" dirty="0"/>
          </a:p>
          <a:p>
            <a:endParaRPr lang="de-DE" dirty="0"/>
          </a:p>
        </p:txBody>
      </p:sp>
      <p:sp>
        <p:nvSpPr>
          <p:cNvPr id="4" name="Foliennummernplatzhalter 3"/>
          <p:cNvSpPr>
            <a:spLocks noGrp="1"/>
          </p:cNvSpPr>
          <p:nvPr>
            <p:ph type="sldNum" sz="quarter" idx="10"/>
          </p:nvPr>
        </p:nvSpPr>
        <p:spPr/>
        <p:txBody>
          <a:bodyPr/>
          <a:lstStyle/>
          <a:p>
            <a:fld id="{6E57756F-8AEA-4571-94F9-7F331C853871}" type="slidenum">
              <a:rPr lang="de-DE" smtClean="0"/>
              <a:t>24</a:t>
            </a:fld>
            <a:endParaRPr lang="de-DE"/>
          </a:p>
        </p:txBody>
      </p:sp>
    </p:spTree>
    <p:extLst>
      <p:ext uri="{BB962C8B-B14F-4D97-AF65-F5344CB8AC3E}">
        <p14:creationId xmlns:p14="http://schemas.microsoft.com/office/powerpoint/2010/main" val="616470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welche Bereiche unseres Körpers nimmt körperliche Aktivität Einfluss?</a:t>
            </a:r>
          </a:p>
          <a:p>
            <a:r>
              <a:rPr lang="de-DE" dirty="0"/>
              <a:t>Es hat positive und regulierende Effekte auf:</a:t>
            </a:r>
          </a:p>
          <a:p>
            <a:pPr marL="171450" indent="-171450">
              <a:buFontTx/>
              <a:buChar char="-"/>
            </a:pPr>
            <a:r>
              <a:rPr lang="de-DE" dirty="0"/>
              <a:t>Unser Herz</a:t>
            </a:r>
          </a:p>
          <a:p>
            <a:pPr marL="171450" indent="-171450">
              <a:buFontTx/>
              <a:buChar char="-"/>
            </a:pPr>
            <a:r>
              <a:rPr lang="de-DE" dirty="0"/>
              <a:t>Unseren Bewegungsapparat, also unsere Muskeln und Knochen</a:t>
            </a:r>
          </a:p>
          <a:p>
            <a:pPr marL="171450" indent="-171450">
              <a:buFontTx/>
              <a:buChar char="-"/>
            </a:pPr>
            <a:r>
              <a:rPr lang="de-DE" dirty="0"/>
              <a:t>Den Energiestoffwechsel</a:t>
            </a:r>
          </a:p>
          <a:p>
            <a:pPr marL="171450" indent="-171450">
              <a:buFontTx/>
              <a:buChar char="-"/>
            </a:pPr>
            <a:r>
              <a:rPr lang="de-DE" dirty="0"/>
              <a:t>Unsere Atmung</a:t>
            </a:r>
          </a:p>
          <a:p>
            <a:pPr marL="171450" indent="-171450">
              <a:buFontTx/>
              <a:buChar char="-"/>
            </a:pPr>
            <a:r>
              <a:rPr lang="de-DE" dirty="0"/>
              <a:t>Unsere Hormone</a:t>
            </a:r>
          </a:p>
          <a:p>
            <a:pPr marL="171450" indent="-171450">
              <a:buFontTx/>
              <a:buChar char="-"/>
            </a:pPr>
            <a:r>
              <a:rPr lang="de-DE" dirty="0"/>
              <a:t>Unsere Gefäße</a:t>
            </a:r>
          </a:p>
        </p:txBody>
      </p:sp>
      <p:sp>
        <p:nvSpPr>
          <p:cNvPr id="4" name="Foliennummernplatzhalter 3"/>
          <p:cNvSpPr>
            <a:spLocks noGrp="1"/>
          </p:cNvSpPr>
          <p:nvPr>
            <p:ph type="sldNum" sz="quarter" idx="10"/>
          </p:nvPr>
        </p:nvSpPr>
        <p:spPr/>
        <p:txBody>
          <a:bodyPr/>
          <a:lstStyle/>
          <a:p>
            <a:fld id="{6E57756F-8AEA-4571-94F9-7F331C853871}" type="slidenum">
              <a:rPr lang="de-DE" smtClean="0"/>
              <a:t>25</a:t>
            </a:fld>
            <a:endParaRPr lang="de-DE"/>
          </a:p>
        </p:txBody>
      </p:sp>
    </p:spTree>
    <p:extLst>
      <p:ext uri="{BB962C8B-B14F-4D97-AF65-F5344CB8AC3E}">
        <p14:creationId xmlns:p14="http://schemas.microsoft.com/office/powerpoint/2010/main" val="3887968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E57756F-8AEA-4571-94F9-7F331C853871}" type="slidenum">
              <a:rPr lang="de-DE" smtClean="0"/>
              <a:t>26</a:t>
            </a:fld>
            <a:endParaRPr lang="de-DE"/>
          </a:p>
        </p:txBody>
      </p:sp>
    </p:spTree>
    <p:extLst>
      <p:ext uri="{BB962C8B-B14F-4D97-AF65-F5344CB8AC3E}">
        <p14:creationId xmlns:p14="http://schemas.microsoft.com/office/powerpoint/2010/main" val="338630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Unser Körper besitzt unterschiedliche Nervensysteme. Der Gegenspieler des autonomen Nervensystems ist das </a:t>
            </a:r>
            <a:r>
              <a:rPr lang="de-DE" b="1" dirty="0"/>
              <a:t>somatische Nervensystem</a:t>
            </a:r>
            <a:r>
              <a:rPr lang="de-DE" dirty="0"/>
              <a:t>, welches wir aktiv ansteuern können. Während das autonome Nervensystem (ANS) die unbewussten Körperfunktionen wie Herzschlag, Verdauung und Atmung reguliert, steuert das somatische Nervensystem die bewussten Bewegungen der Skelettmuskulatur.</a:t>
            </a:r>
          </a:p>
          <a:p>
            <a:r>
              <a:rPr lang="de-DE" dirty="0"/>
              <a:t>Das autonome Nervensystem hat zwei Hauptkomponenten, die oft als Gegenspieler betrachtet werden:</a:t>
            </a:r>
          </a:p>
          <a:p>
            <a:pPr>
              <a:buFont typeface="+mj-lt"/>
              <a:buAutoNum type="arabicPeriod"/>
            </a:pPr>
            <a:r>
              <a:rPr lang="de-DE" b="1" dirty="0"/>
              <a:t>Sympathisches Nervensystem</a:t>
            </a:r>
            <a:r>
              <a:rPr lang="de-DE" dirty="0"/>
              <a:t>: Es ist für die "Kampf-oder-Flucht"-Reaktion zuständig, indem es die Körperfunktionen in stressigen Situationen beschleunigt (z. B. erhöhter Herzschlag, erweiterten Pupillen, Hemmung der Verdauung).</a:t>
            </a:r>
          </a:p>
          <a:p>
            <a:pPr>
              <a:buFont typeface="+mj-lt"/>
              <a:buAutoNum type="arabicPeriod"/>
            </a:pPr>
            <a:r>
              <a:rPr lang="de-DE" b="1" dirty="0"/>
              <a:t>Parasympathisches Nervensystem</a:t>
            </a:r>
            <a:r>
              <a:rPr lang="de-DE" dirty="0"/>
              <a:t>: Es wirkt entgegengesetzt und fördert die "Ruhe-und-Verdauung"-Reaktionen, die den Körper in entspannte Zustände versetzen (z. B. langsamer Herzschlag, verbesserte Verdauung, Verengung der Pupillen).</a:t>
            </a:r>
          </a:p>
          <a:p>
            <a:r>
              <a:rPr lang="de-DE" dirty="0"/>
              <a:t>Diese beiden Teile des autonomen Nervensystems arbeiten also gegeneinander, um die innere Balance (Homöostase) zu erhalten.</a:t>
            </a:r>
          </a:p>
          <a:p>
            <a:endParaRPr lang="de-DE" dirty="0"/>
          </a:p>
          <a:p>
            <a:r>
              <a:rPr lang="de-DE" dirty="0"/>
              <a:t>Leider aktivieren tägliche Stressoren (z.B. die Deadline vom Arbeitgeber) den Sympathikus, welches ursprünglich als Reaktion auf lebensbedrohliche Situationen ist.</a:t>
            </a:r>
          </a:p>
          <a:p>
            <a:endParaRPr lang="de-DE" dirty="0"/>
          </a:p>
          <a:p>
            <a:r>
              <a:rPr lang="de-DE" dirty="0"/>
              <a:t>Regelmäßiges Ausdauertraining stärkt den Parasympathikus. Stressreaktionen werden besser reguliert und fallen milder aus. </a:t>
            </a:r>
          </a:p>
          <a:p>
            <a:endParaRPr lang="de-DE" dirty="0"/>
          </a:p>
        </p:txBody>
      </p:sp>
      <p:sp>
        <p:nvSpPr>
          <p:cNvPr id="4" name="Foliennummernplatzhalter 3"/>
          <p:cNvSpPr>
            <a:spLocks noGrp="1"/>
          </p:cNvSpPr>
          <p:nvPr>
            <p:ph type="sldNum" sz="quarter" idx="10"/>
          </p:nvPr>
        </p:nvSpPr>
        <p:spPr/>
        <p:txBody>
          <a:bodyPr/>
          <a:lstStyle/>
          <a:p>
            <a:fld id="{6E57756F-8AEA-4571-94F9-7F331C853871}" type="slidenum">
              <a:rPr lang="de-DE" smtClean="0"/>
              <a:t>27</a:t>
            </a:fld>
            <a:endParaRPr lang="de-DE"/>
          </a:p>
        </p:txBody>
      </p:sp>
    </p:spTree>
    <p:extLst>
      <p:ext uri="{BB962C8B-B14F-4D97-AF65-F5344CB8AC3E}">
        <p14:creationId xmlns:p14="http://schemas.microsoft.com/office/powerpoint/2010/main" val="3627324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KHK und andere Gefäßerkrankungen haben gewisse Risikofaktoren. </a:t>
            </a:r>
          </a:p>
          <a:p>
            <a:r>
              <a:rPr lang="de-DE" dirty="0"/>
              <a:t>Manche sind nicht beeinflussbar wie unser Alter, unser Geschlecht und unsere genetische Disposition. Andere Risikofaktoren lassen sich jedoch gut beeinflussen und vermindern durch ausreichend Bewegung und gesunde Ernährung. </a:t>
            </a:r>
          </a:p>
        </p:txBody>
      </p:sp>
      <p:sp>
        <p:nvSpPr>
          <p:cNvPr id="4" name="Foliennummernplatzhalter 3"/>
          <p:cNvSpPr>
            <a:spLocks noGrp="1"/>
          </p:cNvSpPr>
          <p:nvPr>
            <p:ph type="sldNum" sz="quarter" idx="10"/>
          </p:nvPr>
        </p:nvSpPr>
        <p:spPr/>
        <p:txBody>
          <a:bodyPr/>
          <a:lstStyle/>
          <a:p>
            <a:fld id="{6E57756F-8AEA-4571-94F9-7F331C853871}" type="slidenum">
              <a:rPr lang="de-DE" smtClean="0"/>
              <a:t>28</a:t>
            </a:fld>
            <a:endParaRPr lang="de-DE"/>
          </a:p>
        </p:txBody>
      </p:sp>
    </p:spTree>
    <p:extLst>
      <p:ext uri="{BB962C8B-B14F-4D97-AF65-F5344CB8AC3E}">
        <p14:creationId xmlns:p14="http://schemas.microsoft.com/office/powerpoint/2010/main" val="2970884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welche Bereiche unseres Körpers nimmt körperliche Aktivität Einfluss?</a:t>
            </a:r>
          </a:p>
          <a:p>
            <a:r>
              <a:rPr lang="de-DE" dirty="0"/>
              <a:t>Es hat positive und regulierende Effekte auf:</a:t>
            </a:r>
          </a:p>
          <a:p>
            <a:pPr marL="171450" indent="-171450">
              <a:buFontTx/>
              <a:buChar char="-"/>
            </a:pPr>
            <a:r>
              <a:rPr lang="de-DE" dirty="0"/>
              <a:t>Unser Herz</a:t>
            </a:r>
          </a:p>
          <a:p>
            <a:pPr marL="171450" indent="-171450">
              <a:buFontTx/>
              <a:buChar char="-"/>
            </a:pPr>
            <a:r>
              <a:rPr lang="de-DE" dirty="0"/>
              <a:t>Unseren Bewegungsapparat, also unsere Muskeln und Knochen</a:t>
            </a:r>
          </a:p>
          <a:p>
            <a:pPr marL="171450" indent="-171450">
              <a:buFontTx/>
              <a:buChar char="-"/>
            </a:pPr>
            <a:r>
              <a:rPr lang="de-DE" dirty="0"/>
              <a:t>Den Energiestoffwechsel</a:t>
            </a:r>
          </a:p>
          <a:p>
            <a:pPr marL="171450" indent="-171450">
              <a:buFontTx/>
              <a:buChar char="-"/>
            </a:pPr>
            <a:r>
              <a:rPr lang="de-DE" dirty="0"/>
              <a:t>Unsere Atmung</a:t>
            </a:r>
          </a:p>
          <a:p>
            <a:pPr marL="171450" indent="-171450">
              <a:buFontTx/>
              <a:buChar char="-"/>
            </a:pPr>
            <a:r>
              <a:rPr lang="de-DE" dirty="0"/>
              <a:t>Unsere Hormone</a:t>
            </a:r>
          </a:p>
          <a:p>
            <a:pPr marL="171450" indent="-171450">
              <a:buFontTx/>
              <a:buChar char="-"/>
            </a:pPr>
            <a:r>
              <a:rPr lang="de-DE" dirty="0"/>
              <a:t>Unsere Gefäße</a:t>
            </a:r>
          </a:p>
        </p:txBody>
      </p:sp>
      <p:sp>
        <p:nvSpPr>
          <p:cNvPr id="4" name="Foliennummernplatzhalter 3"/>
          <p:cNvSpPr>
            <a:spLocks noGrp="1"/>
          </p:cNvSpPr>
          <p:nvPr>
            <p:ph type="sldNum" sz="quarter" idx="10"/>
          </p:nvPr>
        </p:nvSpPr>
        <p:spPr/>
        <p:txBody>
          <a:bodyPr/>
          <a:lstStyle/>
          <a:p>
            <a:fld id="{6E57756F-8AEA-4571-94F9-7F331C853871}" type="slidenum">
              <a:rPr lang="de-DE" smtClean="0"/>
              <a:t>29</a:t>
            </a:fld>
            <a:endParaRPr lang="de-DE"/>
          </a:p>
        </p:txBody>
      </p:sp>
    </p:spTree>
    <p:extLst>
      <p:ext uri="{BB962C8B-B14F-4D97-AF65-F5344CB8AC3E}">
        <p14:creationId xmlns:p14="http://schemas.microsoft.com/office/powerpoint/2010/main" val="65840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welche Bereiche unseres Körpers nimmt körperliche Aktivität Einfluss?</a:t>
            </a:r>
          </a:p>
          <a:p>
            <a:r>
              <a:rPr lang="de-DE" dirty="0"/>
              <a:t>Es hat positive und regulierende Effekte auf:</a:t>
            </a:r>
          </a:p>
          <a:p>
            <a:pPr marL="171450" indent="-171450">
              <a:buFontTx/>
              <a:buChar char="-"/>
            </a:pPr>
            <a:r>
              <a:rPr lang="de-DE" dirty="0"/>
              <a:t>Unser Herz</a:t>
            </a:r>
          </a:p>
          <a:p>
            <a:pPr marL="171450" indent="-171450">
              <a:buFontTx/>
              <a:buChar char="-"/>
            </a:pPr>
            <a:r>
              <a:rPr lang="de-DE" dirty="0"/>
              <a:t>Unseren Bewegungsapparat, also unsere Muskeln und Knochen</a:t>
            </a:r>
          </a:p>
          <a:p>
            <a:pPr marL="171450" indent="-171450">
              <a:buFontTx/>
              <a:buChar char="-"/>
            </a:pPr>
            <a:r>
              <a:rPr lang="de-DE" dirty="0"/>
              <a:t>Den Energiestoffwechsel</a:t>
            </a:r>
          </a:p>
          <a:p>
            <a:pPr marL="171450" indent="-171450">
              <a:buFontTx/>
              <a:buChar char="-"/>
            </a:pPr>
            <a:r>
              <a:rPr lang="de-DE" dirty="0"/>
              <a:t>Unsere Atmung</a:t>
            </a:r>
          </a:p>
          <a:p>
            <a:pPr marL="171450" indent="-171450">
              <a:buFontTx/>
              <a:buChar char="-"/>
            </a:pPr>
            <a:r>
              <a:rPr lang="de-DE" dirty="0"/>
              <a:t>Unsere Hormone</a:t>
            </a:r>
          </a:p>
          <a:p>
            <a:pPr marL="171450" indent="-171450">
              <a:buFontTx/>
              <a:buChar char="-"/>
            </a:pPr>
            <a:r>
              <a:rPr lang="de-DE" dirty="0"/>
              <a:t>Unsere Gefäße</a:t>
            </a:r>
          </a:p>
        </p:txBody>
      </p:sp>
      <p:sp>
        <p:nvSpPr>
          <p:cNvPr id="4" name="Foliennummernplatzhalter 3"/>
          <p:cNvSpPr>
            <a:spLocks noGrp="1"/>
          </p:cNvSpPr>
          <p:nvPr>
            <p:ph type="sldNum" sz="quarter" idx="10"/>
          </p:nvPr>
        </p:nvSpPr>
        <p:spPr/>
        <p:txBody>
          <a:bodyPr/>
          <a:lstStyle/>
          <a:p>
            <a:fld id="{6E57756F-8AEA-4571-94F9-7F331C853871}" type="slidenum">
              <a:rPr lang="de-DE" smtClean="0"/>
              <a:t>3</a:t>
            </a:fld>
            <a:endParaRPr lang="de-DE"/>
          </a:p>
        </p:txBody>
      </p:sp>
    </p:spTree>
    <p:extLst>
      <p:ext uri="{BB962C8B-B14F-4D97-AF65-F5344CB8AC3E}">
        <p14:creationId xmlns:p14="http://schemas.microsoft.com/office/powerpoint/2010/main" val="843996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E57756F-8AEA-4571-94F9-7F331C853871}" type="slidenum">
              <a:rPr lang="de-DE" smtClean="0"/>
              <a:t>30</a:t>
            </a:fld>
            <a:endParaRPr lang="de-DE"/>
          </a:p>
        </p:txBody>
      </p:sp>
    </p:spTree>
    <p:extLst>
      <p:ext uri="{BB962C8B-B14F-4D97-AF65-F5344CB8AC3E}">
        <p14:creationId xmlns:p14="http://schemas.microsoft.com/office/powerpoint/2010/main" val="1009406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Wie wirkt sich Sport auf unser Herz-Kreislauf-System aus?</a:t>
            </a:r>
          </a:p>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Das Herz ist auch mit Muskulatur versehen (Herzmuskel). Dieser wird von unserem autonomen Nervensystem gesteuert, das heißt, dass der Herzschlag automatisch angepasst wird, ohne dass wir das beeinflussen können. </a:t>
            </a:r>
          </a:p>
          <a:p>
            <a:pPr marL="0" indent="0">
              <a:lnSpc>
                <a:spcPct val="107000"/>
              </a:lnSpc>
              <a:buFont typeface="Arial" panose="020B0604020202020204" pitchFamily="34" charset="0"/>
              <a:buNone/>
              <a:defRPr/>
            </a:pPr>
            <a:endParaRPr lang="de-DE" sz="12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Aber Muskeln kann man trainieren und auch der Herzmuskel passt sich seiner Belastung an. </a:t>
            </a:r>
            <a:endParaRPr lang="de-DE" sz="1200" dirty="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defRPr/>
            </a:pPr>
            <a:r>
              <a:rPr lang="de-DE" sz="1200" dirty="0">
                <a:latin typeface="Arial" panose="020B0604020202020204" pitchFamily="34" charset="0"/>
                <a:ea typeface="Calibri" panose="020F0502020204030204" pitchFamily="34" charset="0"/>
                <a:cs typeface="Times New Roman" panose="02020603050405020304" pitchFamily="18" charset="0"/>
              </a:rPr>
              <a:t>Bei Muskeln die wir steuern können ist das einfacher. Der Bizeps und Hanteltraining: Unser Muskel vergrößert sich mit der Zeit, Muskelfasern passen sich an</a:t>
            </a:r>
            <a:r>
              <a:rPr lang="de-DE" sz="1200" baseline="0" dirty="0">
                <a:latin typeface="Arial" panose="020B0604020202020204" pitchFamily="34" charset="0"/>
                <a:ea typeface="Calibri" panose="020F0502020204030204" pitchFamily="34" charset="0"/>
                <a:cs typeface="Times New Roman" panose="02020603050405020304" pitchFamily="18" charset="0"/>
              </a:rPr>
              <a:t> und werden Leistungsfähiger.</a:t>
            </a:r>
          </a:p>
          <a:p>
            <a:endParaRPr lang="de-DE" dirty="0"/>
          </a:p>
          <a:p>
            <a:r>
              <a:rPr lang="de-DE" dirty="0"/>
              <a:t>Wir</a:t>
            </a:r>
            <a:r>
              <a:rPr lang="de-DE" baseline="0" dirty="0"/>
              <a:t> stärken das Herz mit gezieltem Ausdauertraining!</a:t>
            </a:r>
            <a:endParaRPr lang="de-DE" sz="1200" baseline="0" dirty="0">
              <a:latin typeface="+mn-lt"/>
              <a:ea typeface="+mn-ea"/>
              <a:cs typeface="+mn-cs"/>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de-DE" sz="1200" dirty="0">
                <a:latin typeface="Arial" panose="020B0604020202020204" pitchFamily="34" charset="0"/>
                <a:ea typeface="Calibri" panose="020F0502020204030204" pitchFamily="34" charset="0"/>
                <a:cs typeface="Times New Roman" panose="02020603050405020304" pitchFamily="18" charset="0"/>
              </a:rPr>
              <a:t>Unsere Muskeln arbeiten effizienter, werden besser versorgt und unser Herz wird leistungsfähiger. Wir werden belastbarer.</a:t>
            </a:r>
          </a:p>
          <a:p>
            <a:pPr marL="342900" indent="-342900">
              <a:lnSpc>
                <a:spcPct val="107000"/>
              </a:lnSpc>
              <a:buFont typeface="Arial" panose="020B0604020202020204" pitchFamily="34" charset="0"/>
              <a:buChar char="-"/>
              <a:defRPr/>
            </a:pPr>
            <a:endParaRPr lang="de-DE" dirty="0"/>
          </a:p>
          <a:p>
            <a:pPr marL="0" indent="0">
              <a:lnSpc>
                <a:spcPct val="107000"/>
              </a:lnSpc>
              <a:buFont typeface="Arial" panose="020B0604020202020204" pitchFamily="34" charset="0"/>
              <a:buNone/>
              <a:defRPr/>
            </a:pPr>
            <a:endParaRPr lang="de-DE" dirty="0"/>
          </a:p>
          <a:p>
            <a:pPr marL="0" indent="0">
              <a:lnSpc>
                <a:spcPct val="107000"/>
              </a:lnSpc>
              <a:buFont typeface="Arial" panose="020B0604020202020204" pitchFamily="34" charset="0"/>
              <a:buNone/>
              <a:defRPr/>
            </a:pPr>
            <a:r>
              <a:rPr lang="de-DE" dirty="0"/>
              <a:t>Quelle: pixabay.com</a:t>
            </a:r>
          </a:p>
        </p:txBody>
      </p:sp>
      <p:sp>
        <p:nvSpPr>
          <p:cNvPr id="4" name="Foliennummernplatzhalter 3"/>
          <p:cNvSpPr>
            <a:spLocks noGrp="1"/>
          </p:cNvSpPr>
          <p:nvPr>
            <p:ph type="sldNum" sz="quarter" idx="10"/>
          </p:nvPr>
        </p:nvSpPr>
        <p:spPr/>
        <p:txBody>
          <a:bodyPr/>
          <a:lstStyle/>
          <a:p>
            <a:fld id="{6E57756F-8AEA-4571-94F9-7F331C853871}" type="slidenum">
              <a:rPr lang="de-DE" smtClean="0"/>
              <a:t>4</a:t>
            </a:fld>
            <a:endParaRPr lang="de-DE"/>
          </a:p>
        </p:txBody>
      </p:sp>
    </p:spTree>
    <p:extLst>
      <p:ext uri="{BB962C8B-B14F-4D97-AF65-F5344CB8AC3E}">
        <p14:creationId xmlns:p14="http://schemas.microsoft.com/office/powerpoint/2010/main" val="2361978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Unsere maximale</a:t>
            </a:r>
            <a:r>
              <a:rPr lang="de-DE" sz="1200" baseline="0" dirty="0">
                <a:latin typeface="Arial" panose="020B0604020202020204" pitchFamily="34" charset="0"/>
                <a:ea typeface="Calibri" panose="020F0502020204030204" pitchFamily="34" charset="0"/>
                <a:cs typeface="Times New Roman" panose="02020603050405020304" pitchFamily="18" charset="0"/>
              </a:rPr>
              <a:t> Herzfrequenz ist sehr individuell!</a:t>
            </a:r>
          </a:p>
          <a:p>
            <a:pPr marL="0" indent="0">
              <a:lnSpc>
                <a:spcPct val="107000"/>
              </a:lnSpc>
              <a:buFont typeface="Arial" panose="020B0604020202020204" pitchFamily="34" charset="0"/>
              <a:buNone/>
              <a:defRPr/>
            </a:pPr>
            <a:endParaRPr lang="de-DE" sz="1200" baseline="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sz="1200" baseline="0" dirty="0">
                <a:latin typeface="Arial" panose="020B0604020202020204" pitchFamily="34" charset="0"/>
                <a:ea typeface="Calibri" panose="020F0502020204030204" pitchFamily="34" charset="0"/>
                <a:cs typeface="Times New Roman" panose="02020603050405020304" pitchFamily="18" charset="0"/>
              </a:rPr>
              <a:t>Als Richtwert für Gesunde nimmt man 220 – Lebensalter um eine </a:t>
            </a:r>
            <a:r>
              <a:rPr lang="de-DE" sz="1200" baseline="0" dirty="0" err="1">
                <a:latin typeface="Arial" panose="020B0604020202020204" pitchFamily="34" charset="0"/>
                <a:ea typeface="Calibri" panose="020F0502020204030204" pitchFamily="34" charset="0"/>
                <a:cs typeface="Times New Roman" panose="02020603050405020304" pitchFamily="18" charset="0"/>
              </a:rPr>
              <a:t>Hfmax</a:t>
            </a:r>
            <a:r>
              <a:rPr lang="de-DE" sz="1200" baseline="0" dirty="0">
                <a:latin typeface="Arial" panose="020B0604020202020204" pitchFamily="34" charset="0"/>
                <a:ea typeface="Calibri" panose="020F0502020204030204" pitchFamily="34" charset="0"/>
                <a:cs typeface="Times New Roman" panose="02020603050405020304" pitchFamily="18" charset="0"/>
              </a:rPr>
              <a:t> (die maximale Herzfrequenz) zu schätzen. Diese ist aber durch viele Faktoren bedingt. Zum Beispiel unser Alter, aber auch durch Medikamente wie Blutdrucksenker und Betablocker.</a:t>
            </a:r>
          </a:p>
          <a:p>
            <a:pPr marL="0" indent="0">
              <a:lnSpc>
                <a:spcPct val="107000"/>
              </a:lnSpc>
              <a:buFont typeface="Arial" panose="020B0604020202020204" pitchFamily="34" charset="0"/>
              <a:buNone/>
              <a:defRPr/>
            </a:pPr>
            <a:r>
              <a:rPr lang="de-DE" sz="1200" baseline="0" dirty="0">
                <a:latin typeface="Arial" panose="020B0604020202020204" pitchFamily="34" charset="0"/>
                <a:ea typeface="Calibri" panose="020F0502020204030204" pitchFamily="34" charset="0"/>
                <a:cs typeface="Times New Roman" panose="02020603050405020304" pitchFamily="18" charset="0"/>
              </a:rPr>
              <a:t/>
            </a:r>
            <a:br>
              <a:rPr lang="de-DE" sz="1200" baseline="0" dirty="0">
                <a:latin typeface="Arial" panose="020B0604020202020204" pitchFamily="34" charset="0"/>
                <a:ea typeface="Calibri" panose="020F0502020204030204" pitchFamily="34" charset="0"/>
                <a:cs typeface="Times New Roman" panose="02020603050405020304" pitchFamily="18" charset="0"/>
              </a:rPr>
            </a:br>
            <a:r>
              <a:rPr lang="de-DE" sz="1200" baseline="0" dirty="0">
                <a:latin typeface="Arial" panose="020B0604020202020204" pitchFamily="34" charset="0"/>
                <a:ea typeface="Calibri" panose="020F0502020204030204" pitchFamily="34" charset="0"/>
                <a:cs typeface="Times New Roman" panose="02020603050405020304" pitchFamily="18" charset="0"/>
              </a:rPr>
              <a:t>Deshalb haben wir das Belastungs-EKG </a:t>
            </a:r>
            <a:r>
              <a:rPr lang="de-DE" dirty="0"/>
              <a:t>als Grundlage zur Bestimmung der Belastbarkeit.</a:t>
            </a:r>
          </a:p>
        </p:txBody>
      </p:sp>
      <p:sp>
        <p:nvSpPr>
          <p:cNvPr id="4" name="Foliennummernplatzhalter 3"/>
          <p:cNvSpPr>
            <a:spLocks noGrp="1"/>
          </p:cNvSpPr>
          <p:nvPr>
            <p:ph type="sldNum" sz="quarter" idx="10"/>
          </p:nvPr>
        </p:nvSpPr>
        <p:spPr/>
        <p:txBody>
          <a:bodyPr/>
          <a:lstStyle/>
          <a:p>
            <a:fld id="{6E57756F-8AEA-4571-94F9-7F331C853871}" type="slidenum">
              <a:rPr lang="de-DE" smtClean="0"/>
              <a:t>5</a:t>
            </a:fld>
            <a:endParaRPr lang="de-DE"/>
          </a:p>
        </p:txBody>
      </p:sp>
    </p:spTree>
    <p:extLst>
      <p:ext uri="{BB962C8B-B14F-4D97-AF65-F5344CB8AC3E}">
        <p14:creationId xmlns:p14="http://schemas.microsoft.com/office/powerpoint/2010/main" val="3911450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Was sind die positiven Effekte eines starken Herzens?</a:t>
            </a:r>
          </a:p>
          <a:p>
            <a:pPr marL="0" indent="0">
              <a:lnSpc>
                <a:spcPct val="107000"/>
              </a:lnSpc>
              <a:buFont typeface="Arial" panose="020B0604020202020204" pitchFamily="34" charset="0"/>
              <a:buNone/>
              <a:defRPr/>
            </a:pPr>
            <a:endParaRPr lang="de-DE" sz="12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Ein leistungsfähiges Herz heißt einen starken Herzmuskel zu haben. Dieser führt zu einer höheren Pumpleistung. </a:t>
            </a:r>
          </a:p>
          <a:p>
            <a:pPr marL="0" indent="0">
              <a:lnSpc>
                <a:spcPct val="107000"/>
              </a:lnSpc>
              <a:buFont typeface="Arial" panose="020B0604020202020204" pitchFamily="34" charset="0"/>
              <a:buNone/>
              <a:defRPr/>
            </a:pPr>
            <a:endParaRPr lang="de-DE" sz="12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Was bedeutet das?</a:t>
            </a:r>
            <a:endParaRPr lang="de-DE" sz="1200" dirty="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6E57756F-8AEA-4571-94F9-7F331C853871}" type="slidenum">
              <a:rPr lang="de-DE" smtClean="0"/>
              <a:t>6</a:t>
            </a:fld>
            <a:endParaRPr lang="de-DE"/>
          </a:p>
        </p:txBody>
      </p:sp>
    </p:spTree>
    <p:extLst>
      <p:ext uri="{BB962C8B-B14F-4D97-AF65-F5344CB8AC3E}">
        <p14:creationId xmlns:p14="http://schemas.microsoft.com/office/powerpoint/2010/main" val="2482554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Was sind die positiven Effekte eines starken Herzens?</a:t>
            </a:r>
          </a:p>
          <a:p>
            <a:pPr marL="0" indent="0">
              <a:lnSpc>
                <a:spcPct val="107000"/>
              </a:lnSpc>
              <a:buFont typeface="Arial" panose="020B0604020202020204" pitchFamily="34" charset="0"/>
              <a:buNone/>
              <a:defRPr/>
            </a:pPr>
            <a:endParaRPr lang="de-DE" sz="12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Frage: Erhöht sich das Schlagvolumen oder reduziert es sich?</a:t>
            </a:r>
            <a:endParaRPr lang="de-DE" sz="1200" dirty="0">
              <a:latin typeface="+mn-lt"/>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Arial" panose="020B0604020202020204" pitchFamily="34" charset="0"/>
              </a:rPr>
              <a:t>Ziel dabei ist es, dass Herz möchte möglichst viel Blut mit einer Pumpaktion auswerfen</a:t>
            </a:r>
            <a:r>
              <a:rPr lang="de-DE" sz="1200" dirty="0">
                <a:latin typeface="+mn-lt"/>
                <a:ea typeface="Calibri" panose="020F0502020204030204" pitchFamily="34" charset="0"/>
                <a:cs typeface="Arial" panose="020B0604020202020204" pitchFamily="34" charset="0"/>
              </a:rPr>
              <a:t>. Das </a:t>
            </a:r>
            <a:r>
              <a:rPr lang="de-DE" sz="1200" dirty="0">
                <a:latin typeface="Arial" panose="020B0604020202020204" pitchFamily="34" charset="0"/>
                <a:ea typeface="Calibri" panose="020F0502020204030204" pitchFamily="34" charset="0"/>
                <a:cs typeface="Arial" panose="020B0604020202020204" pitchFamily="34" charset="0"/>
              </a:rPr>
              <a:t>Schlagvolumen ist die Menge an Blut (Blutvolumen) die pro Pumpaktion ausgeworfen wird. Ist das Herz leistungsfähiger und die Muskelfasern arbeiten bessern erhöht sich das Schlagvolumen und mehr Blut kann mit einem Pumpschlag ausgeworfen werden.</a:t>
            </a:r>
          </a:p>
          <a:p>
            <a:pPr marL="0" indent="0">
              <a:lnSpc>
                <a:spcPct val="107000"/>
              </a:lnSpc>
              <a:buFont typeface="Arial" panose="020B0604020202020204" pitchFamily="34" charset="0"/>
              <a:buNone/>
              <a:defRPr/>
            </a:pPr>
            <a:endParaRPr lang="de-DE" sz="12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Arial" panose="020B0604020202020204" pitchFamily="34" charset="0"/>
              </a:rPr>
              <a:t>Dies führt zu einer Absenkung der Herzfrequenz in Ruhe und unter Belastung.</a:t>
            </a:r>
            <a:endParaRPr lang="de-DE" sz="120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Unser Herzschlag ist ein guter Indikator für unser Anstrengungsniveau. </a:t>
            </a:r>
          </a:p>
          <a:p>
            <a:pPr marL="342900" indent="-342900">
              <a:lnSpc>
                <a:spcPct val="107000"/>
              </a:lnSpc>
              <a:buFont typeface="Arial" panose="020B0604020202020204" pitchFamily="34" charset="0"/>
              <a:buChar char="-"/>
              <a:defRPr/>
            </a:pPr>
            <a:r>
              <a:rPr lang="de-DE" sz="1200" dirty="0">
                <a:latin typeface="Arial" panose="020B0604020202020204" pitchFamily="34" charset="0"/>
                <a:ea typeface="Calibri" panose="020F0502020204030204" pitchFamily="34" charset="0"/>
                <a:cs typeface="Times New Roman" panose="02020603050405020304" pitchFamily="18" charset="0"/>
              </a:rPr>
              <a:t>Unter</a:t>
            </a:r>
            <a:r>
              <a:rPr lang="de-DE" sz="1200" baseline="0" dirty="0">
                <a:latin typeface="Arial" panose="020B0604020202020204" pitchFamily="34" charset="0"/>
                <a:ea typeface="Calibri" panose="020F0502020204030204" pitchFamily="34" charset="0"/>
                <a:cs typeface="Times New Roman" panose="02020603050405020304" pitchFamily="18" charset="0"/>
              </a:rPr>
              <a:t> Anstrengung steigt unsere Herzfrequenz an und je höher die Anstrengung desto höher auch die HF</a:t>
            </a:r>
          </a:p>
          <a:p>
            <a:pPr marL="342900" indent="-342900">
              <a:lnSpc>
                <a:spcPct val="107000"/>
              </a:lnSpc>
              <a:buFont typeface="Arial" panose="020B0604020202020204" pitchFamily="34" charset="0"/>
              <a:buChar char="-"/>
              <a:defRPr/>
            </a:pPr>
            <a:r>
              <a:rPr lang="de-DE" sz="1200" baseline="0" dirty="0">
                <a:latin typeface="Arial" panose="020B0604020202020204" pitchFamily="34" charset="0"/>
                <a:ea typeface="Calibri" panose="020F0502020204030204" pitchFamily="34" charset="0"/>
                <a:cs typeface="Times New Roman" panose="02020603050405020304" pitchFamily="18" charset="0"/>
              </a:rPr>
              <a:t>Wir messen unsere HF in Schlägen pro Minute und können das selber fühlen oder messen (z.B. mit einer Pulsuhr)</a:t>
            </a:r>
          </a:p>
          <a:p>
            <a:pPr marL="342900" indent="-342900">
              <a:lnSpc>
                <a:spcPct val="107000"/>
              </a:lnSpc>
              <a:buFont typeface="Arial" panose="020B0604020202020204" pitchFamily="34" charset="0"/>
              <a:buChar char="-"/>
              <a:defRPr/>
            </a:pPr>
            <a:endParaRPr lang="de-DE" sz="1200" baseline="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sz="1200" baseline="0" dirty="0">
                <a:latin typeface="Arial" panose="020B0604020202020204" pitchFamily="34" charset="0"/>
                <a:ea typeface="Calibri" panose="020F0502020204030204" pitchFamily="34" charset="0"/>
                <a:cs typeface="Times New Roman" panose="02020603050405020304" pitchFamily="18" charset="0"/>
              </a:rPr>
              <a:t>Wie hoch sollte unsere Herzfrequenz denn sein?</a:t>
            </a:r>
          </a:p>
          <a:p>
            <a:endParaRPr lang="de-DE" sz="1200" dirty="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6E57756F-8AEA-4571-94F9-7F331C853871}" type="slidenum">
              <a:rPr lang="de-DE" smtClean="0"/>
              <a:t>7</a:t>
            </a:fld>
            <a:endParaRPr lang="de-DE"/>
          </a:p>
        </p:txBody>
      </p:sp>
    </p:spTree>
    <p:extLst>
      <p:ext uri="{BB962C8B-B14F-4D97-AF65-F5344CB8AC3E}">
        <p14:creationId xmlns:p14="http://schemas.microsoft.com/office/powerpoint/2010/main" val="71554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Unsere maximale</a:t>
            </a:r>
            <a:r>
              <a:rPr lang="de-DE" sz="1200" baseline="0" dirty="0">
                <a:latin typeface="Arial" panose="020B0604020202020204" pitchFamily="34" charset="0"/>
                <a:ea typeface="Calibri" panose="020F0502020204030204" pitchFamily="34" charset="0"/>
                <a:cs typeface="Times New Roman" panose="02020603050405020304" pitchFamily="18" charset="0"/>
              </a:rPr>
              <a:t> Herzfrequenz ist sehr individuell!</a:t>
            </a:r>
          </a:p>
          <a:p>
            <a:pPr marL="0" indent="0">
              <a:lnSpc>
                <a:spcPct val="107000"/>
              </a:lnSpc>
              <a:buFont typeface="Arial" panose="020B0604020202020204" pitchFamily="34" charset="0"/>
              <a:buNone/>
              <a:defRPr/>
            </a:pPr>
            <a:endParaRPr lang="de-DE" sz="1200" baseline="0"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buFont typeface="Arial" panose="020B0604020202020204" pitchFamily="34" charset="0"/>
              <a:buNone/>
              <a:defRPr/>
            </a:pPr>
            <a:r>
              <a:rPr lang="de-DE" sz="1200" baseline="0" dirty="0">
                <a:latin typeface="Arial" panose="020B0604020202020204" pitchFamily="34" charset="0"/>
                <a:ea typeface="Calibri" panose="020F0502020204030204" pitchFamily="34" charset="0"/>
                <a:cs typeface="Times New Roman" panose="02020603050405020304" pitchFamily="18" charset="0"/>
              </a:rPr>
              <a:t>Als Richtwert ohne Herzerkrankung nimmt man 220 – Lebensalter um eine </a:t>
            </a:r>
            <a:r>
              <a:rPr lang="de-DE" sz="1200" baseline="0" dirty="0" err="1">
                <a:latin typeface="Arial" panose="020B0604020202020204" pitchFamily="34" charset="0"/>
                <a:ea typeface="Calibri" panose="020F0502020204030204" pitchFamily="34" charset="0"/>
                <a:cs typeface="Times New Roman" panose="02020603050405020304" pitchFamily="18" charset="0"/>
              </a:rPr>
              <a:t>Hfmax</a:t>
            </a:r>
            <a:r>
              <a:rPr lang="de-DE" sz="1200" baseline="0" dirty="0">
                <a:latin typeface="Arial" panose="020B0604020202020204" pitchFamily="34" charset="0"/>
                <a:ea typeface="Calibri" panose="020F0502020204030204" pitchFamily="34" charset="0"/>
                <a:cs typeface="Times New Roman" panose="02020603050405020304" pitchFamily="18" charset="0"/>
              </a:rPr>
              <a:t> (die maximale Herzfrequenz) zu schätzen. Diese ist aber durch viele Faktoren bedingt. Zum Beispiel unser Alter, aber auch durch Medikamente wie Blutdrucksenker und Betablocker.</a:t>
            </a:r>
          </a:p>
          <a:p>
            <a:pPr marL="0" indent="0">
              <a:lnSpc>
                <a:spcPct val="107000"/>
              </a:lnSpc>
              <a:buFont typeface="Arial" panose="020B0604020202020204" pitchFamily="34" charset="0"/>
              <a:buNone/>
              <a:defRPr/>
            </a:pPr>
            <a:r>
              <a:rPr lang="de-DE" sz="1200" baseline="0" dirty="0">
                <a:latin typeface="Arial" panose="020B0604020202020204" pitchFamily="34" charset="0"/>
                <a:ea typeface="Calibri" panose="020F0502020204030204" pitchFamily="34" charset="0"/>
                <a:cs typeface="Times New Roman" panose="02020603050405020304" pitchFamily="18" charset="0"/>
              </a:rPr>
              <a:t/>
            </a:r>
            <a:br>
              <a:rPr lang="de-DE" sz="1200" baseline="0" dirty="0">
                <a:latin typeface="Arial" panose="020B0604020202020204" pitchFamily="34" charset="0"/>
                <a:ea typeface="Calibri" panose="020F0502020204030204" pitchFamily="34" charset="0"/>
                <a:cs typeface="Times New Roman" panose="02020603050405020304" pitchFamily="18" charset="0"/>
              </a:rPr>
            </a:br>
            <a:r>
              <a:rPr lang="de-DE" sz="1200" baseline="0" dirty="0">
                <a:latin typeface="Arial" panose="020B0604020202020204" pitchFamily="34" charset="0"/>
                <a:ea typeface="Calibri" panose="020F0502020204030204" pitchFamily="34" charset="0"/>
                <a:cs typeface="Times New Roman" panose="02020603050405020304" pitchFamily="18" charset="0"/>
              </a:rPr>
              <a:t>Deshalb haben wir das Belastungs-EKG </a:t>
            </a:r>
            <a:r>
              <a:rPr lang="de-DE" dirty="0"/>
              <a:t>als Grundlage zur Bestimmung der Belastbarkeit.</a:t>
            </a:r>
          </a:p>
        </p:txBody>
      </p:sp>
      <p:sp>
        <p:nvSpPr>
          <p:cNvPr id="4" name="Foliennummernplatzhalter 3"/>
          <p:cNvSpPr>
            <a:spLocks noGrp="1"/>
          </p:cNvSpPr>
          <p:nvPr>
            <p:ph type="sldNum" sz="quarter" idx="10"/>
          </p:nvPr>
        </p:nvSpPr>
        <p:spPr/>
        <p:txBody>
          <a:bodyPr/>
          <a:lstStyle/>
          <a:p>
            <a:fld id="{6E57756F-8AEA-4571-94F9-7F331C853871}" type="slidenum">
              <a:rPr lang="de-DE" smtClean="0"/>
              <a:t>8</a:t>
            </a:fld>
            <a:endParaRPr lang="de-DE"/>
          </a:p>
        </p:txBody>
      </p:sp>
    </p:spTree>
    <p:extLst>
      <p:ext uri="{BB962C8B-B14F-4D97-AF65-F5344CB8AC3E}">
        <p14:creationId xmlns:p14="http://schemas.microsoft.com/office/powerpoint/2010/main" val="1536497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7000"/>
              </a:lnSpc>
              <a:buFont typeface="Arial" panose="020B0604020202020204" pitchFamily="34" charset="0"/>
              <a:buNone/>
              <a:defRPr/>
            </a:pPr>
            <a:r>
              <a:rPr lang="de-DE" sz="1200" dirty="0">
                <a:latin typeface="Arial" panose="020B0604020202020204" pitchFamily="34" charset="0"/>
                <a:ea typeface="Calibri" panose="020F0502020204030204" pitchFamily="34" charset="0"/>
                <a:cs typeface="Times New Roman" panose="02020603050405020304" pitchFamily="18" charset="0"/>
              </a:rPr>
              <a:t>Ein Starkes Herz hat…</a:t>
            </a:r>
          </a:p>
          <a:p>
            <a:pPr marL="342900" indent="-342900">
              <a:lnSpc>
                <a:spcPct val="107000"/>
              </a:lnSpc>
              <a:buFont typeface="Arial" panose="020B0604020202020204" pitchFamily="34" charset="0"/>
              <a:buChar char="-"/>
              <a:defRPr/>
            </a:pPr>
            <a:endParaRPr lang="de-DE" sz="1200" baseline="0" dirty="0">
              <a:latin typeface="+mn-lt"/>
              <a:ea typeface="+mn-ea"/>
              <a:cs typeface="+mn-cs"/>
            </a:endParaRPr>
          </a:p>
          <a:p>
            <a:pPr marL="342900" indent="-342900">
              <a:lnSpc>
                <a:spcPct val="107000"/>
              </a:lnSpc>
              <a:buFont typeface="Arial" panose="020B0604020202020204" pitchFamily="34" charset="0"/>
              <a:buChar char="-"/>
              <a:defRPr/>
            </a:pPr>
            <a:r>
              <a:rPr lang="de-DE" sz="1200" baseline="0" dirty="0">
                <a:latin typeface="+mn-lt"/>
                <a:ea typeface="+mn-ea"/>
                <a:cs typeface="+mn-cs"/>
              </a:rPr>
              <a:t>Einen höheren Auswurf pro Schlag</a:t>
            </a:r>
          </a:p>
          <a:p>
            <a:pPr marL="342900" indent="-342900">
              <a:lnSpc>
                <a:spcPct val="107000"/>
              </a:lnSpc>
              <a:buFont typeface="Arial" panose="020B0604020202020204" pitchFamily="34" charset="0"/>
              <a:buChar char="-"/>
              <a:defRPr/>
            </a:pPr>
            <a:r>
              <a:rPr lang="de-DE" sz="1200" baseline="0" dirty="0">
                <a:latin typeface="+mn-lt"/>
                <a:ea typeface="+mn-ea"/>
                <a:cs typeface="+mn-cs"/>
              </a:rPr>
              <a:t>Weniger Schläge in Ruhe</a:t>
            </a:r>
          </a:p>
          <a:p>
            <a:pPr marL="342900" indent="-342900">
              <a:lnSpc>
                <a:spcPct val="107000"/>
              </a:lnSpc>
              <a:buFont typeface="Arial" panose="020B0604020202020204" pitchFamily="34" charset="0"/>
              <a:buChar char="-"/>
              <a:defRPr/>
            </a:pPr>
            <a:r>
              <a:rPr lang="de-DE" sz="1200" baseline="0" dirty="0">
                <a:latin typeface="+mn-lt"/>
                <a:ea typeface="+mn-ea"/>
                <a:cs typeface="+mn-cs"/>
              </a:rPr>
              <a:t>Ist dadurch ökonomischer und wird mehr geschont</a:t>
            </a:r>
          </a:p>
        </p:txBody>
      </p:sp>
      <p:sp>
        <p:nvSpPr>
          <p:cNvPr id="4" name="Foliennummernplatzhalter 3"/>
          <p:cNvSpPr>
            <a:spLocks noGrp="1"/>
          </p:cNvSpPr>
          <p:nvPr>
            <p:ph type="sldNum" sz="quarter" idx="10"/>
          </p:nvPr>
        </p:nvSpPr>
        <p:spPr/>
        <p:txBody>
          <a:bodyPr/>
          <a:lstStyle/>
          <a:p>
            <a:fld id="{6E57756F-8AEA-4571-94F9-7F331C853871}" type="slidenum">
              <a:rPr lang="de-DE" smtClean="0"/>
              <a:t>9</a:t>
            </a:fld>
            <a:endParaRPr lang="de-DE"/>
          </a:p>
        </p:txBody>
      </p:sp>
    </p:spTree>
    <p:extLst>
      <p:ext uri="{BB962C8B-B14F-4D97-AF65-F5344CB8AC3E}">
        <p14:creationId xmlns:p14="http://schemas.microsoft.com/office/powerpoint/2010/main" val="3536786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42A54C80-263E-416B-A8E0-580EDEADCBDC}" type="datetimeFigureOut">
              <a:rPr lang="en-US" dirty="0"/>
              <a:t>12/18/2025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12/18/2025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0.png"/><Relationship Id="rId4" Type="http://schemas.openxmlformats.org/officeDocument/2006/relationships/image" Target="../media/image24.sv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56344" y="2097383"/>
            <a:ext cx="7384941" cy="1646299"/>
          </a:xfrm>
        </p:spPr>
        <p:txBody>
          <a:bodyPr/>
          <a:lstStyle/>
          <a:p>
            <a:pPr algn="l"/>
            <a:r>
              <a:rPr lang="de-DE" b="1" dirty="0"/>
              <a:t>Effekte von körperlicher Aktivität</a:t>
            </a:r>
          </a:p>
        </p:txBody>
      </p:sp>
      <p:sp>
        <p:nvSpPr>
          <p:cNvPr id="3" name="Untertitel 2"/>
          <p:cNvSpPr>
            <a:spLocks noGrp="1"/>
          </p:cNvSpPr>
          <p:nvPr>
            <p:ph type="subTitle" idx="1"/>
          </p:nvPr>
        </p:nvSpPr>
        <p:spPr>
          <a:xfrm>
            <a:off x="956344" y="4050833"/>
            <a:ext cx="9118833" cy="1096899"/>
          </a:xfrm>
        </p:spPr>
        <p:txBody>
          <a:bodyPr>
            <a:normAutofit/>
          </a:bodyPr>
          <a:lstStyle/>
          <a:p>
            <a:pPr algn="l"/>
            <a:r>
              <a:rPr lang="de-DE" sz="2400" b="1" dirty="0">
                <a:solidFill>
                  <a:schemeClr val="tx1">
                    <a:lumMod val="85000"/>
                    <a:lumOff val="15000"/>
                  </a:schemeClr>
                </a:solidFill>
              </a:rPr>
              <a:t>Sport als Schlüssel zu einem gesunden Leben</a:t>
            </a:r>
          </a:p>
        </p:txBody>
      </p:sp>
      <p:pic>
        <p:nvPicPr>
          <p:cNvPr id="4" name="Grafik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660" y="70991"/>
            <a:ext cx="41402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MP90042278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516" y="4895303"/>
            <a:ext cx="1429856" cy="142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MP900406875[1]"/>
          <p:cNvPicPr>
            <a:picLocks noChangeAspect="1" noChangeArrowheads="1"/>
          </p:cNvPicPr>
          <p:nvPr/>
        </p:nvPicPr>
        <p:blipFill>
          <a:blip r:embed="rId5">
            <a:extLst>
              <a:ext uri="{28A0092B-C50C-407E-A947-70E740481C1C}">
                <a14:useLocalDpi xmlns:a14="http://schemas.microsoft.com/office/drawing/2010/main" val="0"/>
              </a:ext>
            </a:extLst>
          </a:blip>
          <a:srcRect r="29147"/>
          <a:stretch>
            <a:fillRect/>
          </a:stretch>
        </p:blipFill>
        <p:spPr bwMode="auto">
          <a:xfrm>
            <a:off x="2930124" y="4895303"/>
            <a:ext cx="1457429" cy="142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paradisi.de/images_artikel/2/21954_0.jpg"/>
          <p:cNvPicPr>
            <a:picLocks noChangeAspect="1" noChangeArrowheads="1"/>
          </p:cNvPicPr>
          <p:nvPr/>
        </p:nvPicPr>
        <p:blipFill>
          <a:blip r:embed="rId6">
            <a:extLst>
              <a:ext uri="{28A0092B-C50C-407E-A947-70E740481C1C}">
                <a14:useLocalDpi xmlns:a14="http://schemas.microsoft.com/office/drawing/2010/main" val="0"/>
              </a:ext>
            </a:extLst>
          </a:blip>
          <a:srcRect r="19424"/>
          <a:stretch>
            <a:fillRect/>
          </a:stretch>
        </p:blipFill>
        <p:spPr bwMode="auto">
          <a:xfrm>
            <a:off x="4837305" y="4920905"/>
            <a:ext cx="1595294" cy="140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mopo.de/image/5520784/max/1920/1080/3e659e0d15e33693ae24682c335216ad/li/07-sport-schwimmen-dpa-jpg.jpg"/>
          <p:cNvPicPr>
            <a:picLocks noChangeAspect="1" noChangeArrowheads="1"/>
          </p:cNvPicPr>
          <p:nvPr/>
        </p:nvPicPr>
        <p:blipFill>
          <a:blip r:embed="rId7">
            <a:extLst>
              <a:ext uri="{28A0092B-C50C-407E-A947-70E740481C1C}">
                <a14:useLocalDpi xmlns:a14="http://schemas.microsoft.com/office/drawing/2010/main" val="0"/>
              </a:ext>
            </a:extLst>
          </a:blip>
          <a:srcRect l="4678" r="15775"/>
          <a:stretch>
            <a:fillRect/>
          </a:stretch>
        </p:blipFill>
        <p:spPr bwMode="auto">
          <a:xfrm>
            <a:off x="6825633" y="4895303"/>
            <a:ext cx="1520453" cy="142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990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3043908446"/>
              </p:ext>
            </p:extLst>
          </p:nvPr>
        </p:nvGraphicFramePr>
        <p:xfrm>
          <a:off x="142233" y="167270"/>
          <a:ext cx="9090977" cy="653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470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Auswirkungen auf die Blutgefäße</a:t>
            </a:r>
          </a:p>
        </p:txBody>
      </p:sp>
      <p:sp>
        <p:nvSpPr>
          <p:cNvPr id="3" name="Inhaltsplatzhalter 2"/>
          <p:cNvSpPr>
            <a:spLocks noGrp="1"/>
          </p:cNvSpPr>
          <p:nvPr>
            <p:ph idx="1"/>
          </p:nvPr>
        </p:nvSpPr>
        <p:spPr>
          <a:xfrm>
            <a:off x="677334" y="2160589"/>
            <a:ext cx="5216690" cy="3880773"/>
          </a:xfrm>
        </p:spPr>
        <p:txBody>
          <a:bodyPr>
            <a:noAutofit/>
          </a:bodyPr>
          <a:lstStyle/>
          <a:p>
            <a:pPr>
              <a:lnSpc>
                <a:spcPct val="150000"/>
              </a:lnSpc>
            </a:pPr>
            <a:r>
              <a:rPr lang="de-DE" sz="2000" dirty="0"/>
              <a:t>Blutgefäße werden</a:t>
            </a:r>
            <a:r>
              <a:rPr lang="de-DE" sz="2000" b="1" dirty="0"/>
              <a:t> elastischer</a:t>
            </a:r>
          </a:p>
          <a:p>
            <a:pPr>
              <a:lnSpc>
                <a:spcPct val="150000"/>
              </a:lnSpc>
            </a:pPr>
            <a:r>
              <a:rPr lang="de-DE" sz="2000" dirty="0"/>
              <a:t>Gefäßwände</a:t>
            </a:r>
            <a:r>
              <a:rPr lang="de-DE" sz="2000" b="1" dirty="0"/>
              <a:t> verbessern </a:t>
            </a:r>
            <a:r>
              <a:rPr lang="de-DE" sz="2000" dirty="0"/>
              <a:t>ihre</a:t>
            </a:r>
            <a:r>
              <a:rPr lang="de-DE" sz="2000" b="1" dirty="0"/>
              <a:t> Funktion</a:t>
            </a:r>
          </a:p>
          <a:p>
            <a:pPr lvl="1">
              <a:lnSpc>
                <a:spcPct val="150000"/>
              </a:lnSpc>
            </a:pPr>
            <a:r>
              <a:rPr lang="de-DE" sz="2000" b="1" dirty="0"/>
              <a:t>Erweitern</a:t>
            </a:r>
          </a:p>
          <a:p>
            <a:pPr lvl="1">
              <a:lnSpc>
                <a:spcPct val="150000"/>
              </a:lnSpc>
            </a:pPr>
            <a:r>
              <a:rPr lang="de-DE" sz="2000" b="1" dirty="0"/>
              <a:t>Verengen</a:t>
            </a:r>
          </a:p>
          <a:p>
            <a:pPr>
              <a:lnSpc>
                <a:spcPct val="150000"/>
              </a:lnSpc>
            </a:pPr>
            <a:r>
              <a:rPr lang="de-DE" sz="2000" b="1" dirty="0"/>
              <a:t>Senkung </a:t>
            </a:r>
            <a:r>
              <a:rPr lang="de-DE" sz="2000" dirty="0"/>
              <a:t>des Blutdrucks</a:t>
            </a:r>
          </a:p>
          <a:p>
            <a:pPr lvl="1">
              <a:lnSpc>
                <a:spcPct val="150000"/>
              </a:lnSpc>
            </a:pPr>
            <a:r>
              <a:rPr lang="de-DE" sz="2000" b="1" dirty="0"/>
              <a:t>6-10 </a:t>
            </a:r>
            <a:r>
              <a:rPr lang="de-DE" sz="2000" dirty="0" err="1"/>
              <a:t>mmHg</a:t>
            </a:r>
            <a:r>
              <a:rPr lang="de-DE" sz="2000" dirty="0"/>
              <a:t> systolisch</a:t>
            </a:r>
          </a:p>
          <a:p>
            <a:pPr lvl="1">
              <a:lnSpc>
                <a:spcPct val="150000"/>
              </a:lnSpc>
            </a:pPr>
            <a:r>
              <a:rPr lang="de-DE" sz="2000" b="1" dirty="0"/>
              <a:t>6-8 </a:t>
            </a:r>
            <a:r>
              <a:rPr lang="de-DE" sz="2000" dirty="0" err="1"/>
              <a:t>mmHg</a:t>
            </a:r>
            <a:r>
              <a:rPr lang="de-DE" sz="2000" dirty="0"/>
              <a:t> diastolisch</a:t>
            </a:r>
          </a:p>
        </p:txBody>
      </p:sp>
      <p:sp>
        <p:nvSpPr>
          <p:cNvPr id="4" name="Rechteck 3">
            <a:extLst>
              <a:ext uri="{FF2B5EF4-FFF2-40B4-BE49-F238E27FC236}">
                <a16:creationId xmlns:a16="http://schemas.microsoft.com/office/drawing/2014/main" id="{F914504E-B3FF-7C13-0C7D-3638FDAFA910}"/>
              </a:ext>
            </a:extLst>
          </p:cNvPr>
          <p:cNvSpPr/>
          <p:nvPr/>
        </p:nvSpPr>
        <p:spPr>
          <a:xfrm>
            <a:off x="7962900" y="0"/>
            <a:ext cx="42291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2050" name="Picture 2" descr="Grafik Anatomie Wandaufbau Arterien und Venen">
            <a:extLst>
              <a:ext uri="{FF2B5EF4-FFF2-40B4-BE49-F238E27FC236}">
                <a16:creationId xmlns:a16="http://schemas.microsoft.com/office/drawing/2014/main" id="{6836DE4D-616E-2741-39DD-90978A84B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380" y="1388239"/>
            <a:ext cx="6519620" cy="465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700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Auswirkungen auf die Blutgefäße</a:t>
            </a:r>
          </a:p>
        </p:txBody>
      </p:sp>
      <p:sp>
        <p:nvSpPr>
          <p:cNvPr id="3" name="Inhaltsplatzhalter 2"/>
          <p:cNvSpPr>
            <a:spLocks noGrp="1"/>
          </p:cNvSpPr>
          <p:nvPr>
            <p:ph idx="1"/>
          </p:nvPr>
        </p:nvSpPr>
        <p:spPr>
          <a:xfrm>
            <a:off x="677334" y="2160589"/>
            <a:ext cx="5216690" cy="3880773"/>
          </a:xfrm>
        </p:spPr>
        <p:txBody>
          <a:bodyPr>
            <a:normAutofit/>
          </a:bodyPr>
          <a:lstStyle/>
          <a:p>
            <a:pPr>
              <a:lnSpc>
                <a:spcPct val="150000"/>
              </a:lnSpc>
            </a:pPr>
            <a:r>
              <a:rPr lang="de-DE" dirty="0"/>
              <a:t>Periphere Arterielle Verschlusskrankheit</a:t>
            </a:r>
          </a:p>
          <a:p>
            <a:pPr lvl="1">
              <a:lnSpc>
                <a:spcPct val="150000"/>
              </a:lnSpc>
            </a:pPr>
            <a:r>
              <a:rPr lang="de-DE" sz="1800" b="1" dirty="0"/>
              <a:t>PAVK</a:t>
            </a:r>
          </a:p>
          <a:p>
            <a:pPr>
              <a:lnSpc>
                <a:spcPct val="150000"/>
              </a:lnSpc>
            </a:pPr>
            <a:r>
              <a:rPr lang="de-DE" dirty="0"/>
              <a:t>Blutgefäße bilden „natürliche Bypässe“</a:t>
            </a:r>
          </a:p>
          <a:p>
            <a:pPr lvl="1">
              <a:lnSpc>
                <a:spcPct val="150000"/>
              </a:lnSpc>
            </a:pPr>
            <a:r>
              <a:rPr lang="de-DE" sz="1800" b="1" dirty="0"/>
              <a:t>Kollaterale</a:t>
            </a:r>
          </a:p>
          <a:p>
            <a:pPr>
              <a:lnSpc>
                <a:spcPct val="150000"/>
              </a:lnSpc>
            </a:pPr>
            <a:r>
              <a:rPr lang="de-DE" sz="2000" dirty="0"/>
              <a:t>Engstellen werden Umgangen</a:t>
            </a:r>
          </a:p>
          <a:p>
            <a:pPr lvl="1">
              <a:lnSpc>
                <a:spcPct val="150000"/>
              </a:lnSpc>
            </a:pPr>
            <a:r>
              <a:rPr lang="de-DE" sz="1800" b="1" dirty="0"/>
              <a:t>Auch im Herz</a:t>
            </a:r>
          </a:p>
        </p:txBody>
      </p:sp>
      <p:sp>
        <p:nvSpPr>
          <p:cNvPr id="4" name="AutoShape 2" descr="Periphere arterielle Verschlusskrankhe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30" name="Picture 6" descr="PAVK - Die Periphere Arterielle Verschlusskrankhe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024" y="2160589"/>
            <a:ext cx="5780183" cy="385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46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Auswirkungen auf die Blutgefäße</a:t>
            </a:r>
          </a:p>
        </p:txBody>
      </p:sp>
      <p:sp>
        <p:nvSpPr>
          <p:cNvPr id="4" name="AutoShape 2" descr="Periphere arterielle Verschlusskrankhe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7" name="Picture 3" descr="Kollateral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892" y="1586710"/>
            <a:ext cx="3870533" cy="419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2"/>
          <p:cNvSpPr>
            <a:spLocks noGrp="1"/>
          </p:cNvSpPr>
          <p:nvPr>
            <p:ph idx="1"/>
          </p:nvPr>
        </p:nvSpPr>
        <p:spPr>
          <a:xfrm>
            <a:off x="677334" y="2160589"/>
            <a:ext cx="5216690" cy="3880773"/>
          </a:xfrm>
        </p:spPr>
        <p:txBody>
          <a:bodyPr>
            <a:normAutofit/>
          </a:bodyPr>
          <a:lstStyle/>
          <a:p>
            <a:pPr>
              <a:lnSpc>
                <a:spcPct val="150000"/>
              </a:lnSpc>
            </a:pPr>
            <a:r>
              <a:rPr lang="de-DE" dirty="0"/>
              <a:t>Periphere Arterielle Verschlusskrankheit</a:t>
            </a:r>
          </a:p>
          <a:p>
            <a:pPr lvl="1">
              <a:lnSpc>
                <a:spcPct val="150000"/>
              </a:lnSpc>
            </a:pPr>
            <a:r>
              <a:rPr lang="de-DE" sz="1800" b="1" dirty="0"/>
              <a:t>PAVK</a:t>
            </a:r>
          </a:p>
          <a:p>
            <a:pPr>
              <a:lnSpc>
                <a:spcPct val="150000"/>
              </a:lnSpc>
            </a:pPr>
            <a:r>
              <a:rPr lang="de-DE" dirty="0"/>
              <a:t>Blutgefäße bilden „natürliche Bypässe“</a:t>
            </a:r>
          </a:p>
          <a:p>
            <a:pPr lvl="1">
              <a:lnSpc>
                <a:spcPct val="150000"/>
              </a:lnSpc>
            </a:pPr>
            <a:r>
              <a:rPr lang="de-DE" sz="1800" b="1" dirty="0"/>
              <a:t>Kollaterale</a:t>
            </a:r>
          </a:p>
          <a:p>
            <a:pPr>
              <a:lnSpc>
                <a:spcPct val="150000"/>
              </a:lnSpc>
            </a:pPr>
            <a:r>
              <a:rPr lang="de-DE" sz="2000" dirty="0"/>
              <a:t>Engstellen werden Umgangen</a:t>
            </a:r>
          </a:p>
          <a:p>
            <a:pPr lvl="1">
              <a:lnSpc>
                <a:spcPct val="150000"/>
              </a:lnSpc>
            </a:pPr>
            <a:r>
              <a:rPr lang="de-DE" sz="1800" b="1" dirty="0"/>
              <a:t>Auch im Herz</a:t>
            </a:r>
            <a:endParaRPr lang="de-DE" b="1" dirty="0"/>
          </a:p>
        </p:txBody>
      </p:sp>
    </p:spTree>
    <p:extLst>
      <p:ext uri="{BB962C8B-B14F-4D97-AF65-F5344CB8AC3E}">
        <p14:creationId xmlns:p14="http://schemas.microsoft.com/office/powerpoint/2010/main" val="3742769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3443699082"/>
              </p:ext>
            </p:extLst>
          </p:nvPr>
        </p:nvGraphicFramePr>
        <p:xfrm>
          <a:off x="142233" y="167270"/>
          <a:ext cx="9090977" cy="653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5353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Auswirkung auf unsere Atmung</a:t>
            </a:r>
          </a:p>
        </p:txBody>
      </p:sp>
      <p:pic>
        <p:nvPicPr>
          <p:cNvPr id="1036" name="Picture 12" descr="7,8 Tausend Diagram Of Respiratory System lizenzfreie Bilder, Stockfotos  und Aufnahmen | Shutterstock">
            <a:extLst>
              <a:ext uri="{FF2B5EF4-FFF2-40B4-BE49-F238E27FC236}">
                <a16:creationId xmlns:a16="http://schemas.microsoft.com/office/drawing/2014/main" id="{00835D08-1E0B-F947-E8B4-BB737996A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70020" y="1890050"/>
            <a:ext cx="5501972" cy="3567112"/>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idx="1"/>
          </p:nvPr>
        </p:nvSpPr>
        <p:spPr>
          <a:xfrm>
            <a:off x="677334" y="2160589"/>
            <a:ext cx="5906346" cy="3880773"/>
          </a:xfrm>
        </p:spPr>
        <p:txBody>
          <a:bodyPr>
            <a:normAutofit/>
          </a:bodyPr>
          <a:lstStyle/>
          <a:p>
            <a:pPr>
              <a:lnSpc>
                <a:spcPct val="200000"/>
              </a:lnSpc>
            </a:pPr>
            <a:r>
              <a:rPr lang="de-DE" sz="2000" dirty="0"/>
              <a:t>Effektivere/</a:t>
            </a:r>
            <a:r>
              <a:rPr lang="de-DE" sz="2000" b="1" dirty="0"/>
              <a:t>tiefere</a:t>
            </a:r>
            <a:r>
              <a:rPr lang="de-DE" sz="2000" dirty="0"/>
              <a:t> Atmung</a:t>
            </a:r>
          </a:p>
          <a:p>
            <a:pPr>
              <a:lnSpc>
                <a:spcPct val="200000"/>
              </a:lnSpc>
            </a:pPr>
            <a:r>
              <a:rPr lang="de-DE" sz="2000" dirty="0"/>
              <a:t>Erhöhte </a:t>
            </a:r>
            <a:r>
              <a:rPr lang="de-DE" sz="2000" b="1" dirty="0"/>
              <a:t>Lungenkapazität</a:t>
            </a:r>
          </a:p>
          <a:p>
            <a:pPr>
              <a:lnSpc>
                <a:spcPct val="200000"/>
              </a:lnSpc>
            </a:pPr>
            <a:r>
              <a:rPr lang="de-DE" sz="2000" dirty="0"/>
              <a:t>Besser </a:t>
            </a:r>
            <a:r>
              <a:rPr lang="de-DE" sz="2000" b="1" dirty="0"/>
              <a:t>Sauerstoffaufnahme</a:t>
            </a:r>
          </a:p>
          <a:p>
            <a:pPr>
              <a:lnSpc>
                <a:spcPct val="200000"/>
              </a:lnSpc>
            </a:pPr>
            <a:r>
              <a:rPr lang="de-DE" sz="2000" dirty="0"/>
              <a:t>Bessere </a:t>
            </a:r>
            <a:r>
              <a:rPr lang="de-DE" sz="2000" b="1" dirty="0"/>
              <a:t>Sauerstoffversorgung</a:t>
            </a:r>
          </a:p>
        </p:txBody>
      </p:sp>
    </p:spTree>
    <p:extLst>
      <p:ext uri="{BB962C8B-B14F-4D97-AF65-F5344CB8AC3E}">
        <p14:creationId xmlns:p14="http://schemas.microsoft.com/office/powerpoint/2010/main" val="508726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2082314797"/>
              </p:ext>
            </p:extLst>
          </p:nvPr>
        </p:nvGraphicFramePr>
        <p:xfrm>
          <a:off x="142233" y="167270"/>
          <a:ext cx="9090977" cy="653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64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4" y="564995"/>
            <a:ext cx="8596668" cy="1320800"/>
          </a:xfrm>
        </p:spPr>
        <p:txBody>
          <a:bodyPr/>
          <a:lstStyle/>
          <a:p>
            <a:r>
              <a:rPr lang="de-DE" dirty="0"/>
              <a:t>Auswirkung auf unser Muskel-Skelett System</a:t>
            </a:r>
          </a:p>
        </p:txBody>
      </p:sp>
      <p:pic>
        <p:nvPicPr>
          <p:cNvPr id="3074" name="Picture 2" descr="Delayed Onset Muscle Soreness (DOMS) - sportärztezeitung Musk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697" y="1145976"/>
            <a:ext cx="7642303" cy="5731727"/>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707117" y="0"/>
            <a:ext cx="3484883" cy="1271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p:cNvSpPr>
            <a:spLocks noGrp="1"/>
          </p:cNvSpPr>
          <p:nvPr>
            <p:ph idx="1"/>
          </p:nvPr>
        </p:nvSpPr>
        <p:spPr>
          <a:xfrm>
            <a:off x="677334" y="2160589"/>
            <a:ext cx="4941268" cy="3880773"/>
          </a:xfrm>
        </p:spPr>
        <p:txBody>
          <a:bodyPr/>
          <a:lstStyle/>
          <a:p>
            <a:pPr>
              <a:lnSpc>
                <a:spcPct val="150000"/>
              </a:lnSpc>
            </a:pPr>
            <a:r>
              <a:rPr lang="de-DE" sz="2000" b="1" dirty="0"/>
              <a:t>Muskeln passen an</a:t>
            </a:r>
          </a:p>
          <a:p>
            <a:pPr lvl="1">
              <a:lnSpc>
                <a:spcPct val="150000"/>
              </a:lnSpc>
            </a:pPr>
            <a:r>
              <a:rPr lang="de-DE" sz="1800" dirty="0"/>
              <a:t>Aktiv = Hypertrophie</a:t>
            </a:r>
          </a:p>
          <a:p>
            <a:pPr lvl="1">
              <a:lnSpc>
                <a:spcPct val="150000"/>
              </a:lnSpc>
            </a:pPr>
            <a:r>
              <a:rPr lang="de-DE" sz="1800" dirty="0"/>
              <a:t>Inaktiv = Atrophie</a:t>
            </a:r>
          </a:p>
          <a:p>
            <a:pPr>
              <a:lnSpc>
                <a:spcPct val="150000"/>
              </a:lnSpc>
            </a:pPr>
            <a:r>
              <a:rPr lang="de-DE" sz="2000" b="1" dirty="0"/>
              <a:t>Bessere Versorgung</a:t>
            </a:r>
          </a:p>
          <a:p>
            <a:pPr lvl="1">
              <a:lnSpc>
                <a:spcPct val="150000"/>
              </a:lnSpc>
            </a:pPr>
            <a:r>
              <a:rPr lang="de-DE" sz="1800" dirty="0"/>
              <a:t>Mehr Mitochondrien</a:t>
            </a:r>
          </a:p>
          <a:p>
            <a:pPr lvl="1">
              <a:lnSpc>
                <a:spcPct val="150000"/>
              </a:lnSpc>
            </a:pPr>
            <a:r>
              <a:rPr lang="de-DE" sz="1800" dirty="0"/>
              <a:t>Mehr Energiespeicher</a:t>
            </a:r>
          </a:p>
          <a:p>
            <a:pPr lvl="1">
              <a:lnSpc>
                <a:spcPct val="150000"/>
              </a:lnSpc>
            </a:pPr>
            <a:r>
              <a:rPr lang="de-DE" sz="1800" dirty="0"/>
              <a:t>Bessere Funktion</a:t>
            </a:r>
          </a:p>
          <a:p>
            <a:pPr lvl="1"/>
            <a:endParaRPr lang="de-DE" sz="2000" dirty="0"/>
          </a:p>
        </p:txBody>
      </p:sp>
    </p:spTree>
    <p:extLst>
      <p:ext uri="{BB962C8B-B14F-4D97-AF65-F5344CB8AC3E}">
        <p14:creationId xmlns:p14="http://schemas.microsoft.com/office/powerpoint/2010/main" val="2552932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Muskelgesundheit im Alter</a:t>
            </a:r>
            <a:br>
              <a:rPr lang="de-DE" dirty="0"/>
            </a:br>
            <a:endParaRPr lang="de-DE" dirty="0"/>
          </a:p>
        </p:txBody>
      </p:sp>
      <p:sp>
        <p:nvSpPr>
          <p:cNvPr id="3" name="Inhaltsplatzhalter 2"/>
          <p:cNvSpPr>
            <a:spLocks noGrp="1"/>
          </p:cNvSpPr>
          <p:nvPr>
            <p:ph idx="1"/>
          </p:nvPr>
        </p:nvSpPr>
        <p:spPr>
          <a:xfrm>
            <a:off x="677333" y="2160589"/>
            <a:ext cx="5459061" cy="3880773"/>
          </a:xfrm>
        </p:spPr>
        <p:txBody>
          <a:bodyPr>
            <a:normAutofit/>
          </a:bodyPr>
          <a:lstStyle/>
          <a:p>
            <a:pPr>
              <a:lnSpc>
                <a:spcPct val="150000"/>
              </a:lnSpc>
            </a:pPr>
            <a:r>
              <a:rPr lang="de-DE" sz="2000" b="1" dirty="0"/>
              <a:t>0,5% Muskelverlust/Jahr ab 30</a:t>
            </a:r>
          </a:p>
          <a:p>
            <a:pPr lvl="1">
              <a:lnSpc>
                <a:spcPct val="150000"/>
              </a:lnSpc>
            </a:pPr>
            <a:r>
              <a:rPr lang="de-DE" sz="2000" b="1" dirty="0"/>
              <a:t>&gt;50 Jahre ca. 1-2% Jahr</a:t>
            </a:r>
          </a:p>
          <a:p>
            <a:pPr lvl="1">
              <a:lnSpc>
                <a:spcPct val="150000"/>
              </a:lnSpc>
            </a:pPr>
            <a:r>
              <a:rPr lang="de-DE" sz="2000" b="1" dirty="0"/>
              <a:t>&gt;60 Jahre bis &gt;3% Jahr</a:t>
            </a:r>
          </a:p>
          <a:p>
            <a:pPr>
              <a:lnSpc>
                <a:spcPct val="150000"/>
              </a:lnSpc>
            </a:pPr>
            <a:r>
              <a:rPr lang="de-DE" sz="2000" b="1" dirty="0"/>
              <a:t>24h Bettruhe = 200g Muskelmasseverlust</a:t>
            </a:r>
          </a:p>
          <a:p>
            <a:pPr>
              <a:lnSpc>
                <a:spcPct val="150000"/>
              </a:lnSpc>
            </a:pPr>
            <a:r>
              <a:rPr lang="de-DE" sz="2000" b="1" dirty="0"/>
              <a:t>1,7kg Muskelmasse = ca. 12 Wochen Training</a:t>
            </a:r>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7363" t="13220" r="15368" b="10956"/>
          <a:stretch/>
        </p:blipFill>
        <p:spPr>
          <a:xfrm>
            <a:off x="6303663" y="1930400"/>
            <a:ext cx="5299114" cy="3899971"/>
          </a:xfrm>
          <a:prstGeom prst="rect">
            <a:avLst/>
          </a:prstGeom>
        </p:spPr>
      </p:pic>
    </p:spTree>
    <p:extLst>
      <p:ext uri="{BB962C8B-B14F-4D97-AF65-F5344CB8AC3E}">
        <p14:creationId xmlns:p14="http://schemas.microsoft.com/office/powerpoint/2010/main" val="614982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6D37B-8C09-5E6B-82E7-9A25BDD15A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6B4064-6991-1BC4-DD9A-2F20061B371F}"/>
              </a:ext>
            </a:extLst>
          </p:cNvPr>
          <p:cNvSpPr>
            <a:spLocks noGrp="1"/>
          </p:cNvSpPr>
          <p:nvPr>
            <p:ph type="title"/>
          </p:nvPr>
        </p:nvSpPr>
        <p:spPr/>
        <p:txBody>
          <a:bodyPr/>
          <a:lstStyle/>
          <a:p>
            <a:r>
              <a:rPr lang="de-DE" dirty="0"/>
              <a:t>Krafttraining ist </a:t>
            </a:r>
            <a:br>
              <a:rPr lang="de-DE" dirty="0"/>
            </a:br>
            <a:r>
              <a:rPr lang="de-DE" dirty="0"/>
              <a:t>gut für…</a:t>
            </a:r>
          </a:p>
        </p:txBody>
      </p:sp>
      <p:sp>
        <p:nvSpPr>
          <p:cNvPr id="3" name="Inhaltsplatzhalter 2">
            <a:extLst>
              <a:ext uri="{FF2B5EF4-FFF2-40B4-BE49-F238E27FC236}">
                <a16:creationId xmlns:a16="http://schemas.microsoft.com/office/drawing/2014/main" id="{0CB1B0B6-03F2-5A34-D8AA-CBB2F7362491}"/>
              </a:ext>
            </a:extLst>
          </p:cNvPr>
          <p:cNvSpPr>
            <a:spLocks noGrp="1"/>
          </p:cNvSpPr>
          <p:nvPr>
            <p:ph idx="1"/>
          </p:nvPr>
        </p:nvSpPr>
        <p:spPr>
          <a:xfrm>
            <a:off x="677334" y="2160589"/>
            <a:ext cx="4776015" cy="3880773"/>
          </a:xfrm>
        </p:spPr>
        <p:txBody>
          <a:bodyPr>
            <a:normAutofit/>
          </a:bodyPr>
          <a:lstStyle/>
          <a:p>
            <a:pPr>
              <a:lnSpc>
                <a:spcPct val="150000"/>
              </a:lnSpc>
            </a:pPr>
            <a:r>
              <a:rPr lang="de-DE" sz="2000" b="1" dirty="0"/>
              <a:t>Muskelfunktion</a:t>
            </a:r>
          </a:p>
          <a:p>
            <a:pPr>
              <a:lnSpc>
                <a:spcPct val="150000"/>
              </a:lnSpc>
            </a:pPr>
            <a:r>
              <a:rPr lang="de-DE" sz="2000" b="1" dirty="0"/>
              <a:t>Knochen</a:t>
            </a:r>
          </a:p>
          <a:p>
            <a:pPr>
              <a:lnSpc>
                <a:spcPct val="150000"/>
              </a:lnSpc>
            </a:pPr>
            <a:r>
              <a:rPr lang="de-DE" sz="2000" b="1" dirty="0"/>
              <a:t>Sehnen &amp; Bänder</a:t>
            </a:r>
          </a:p>
          <a:p>
            <a:pPr>
              <a:lnSpc>
                <a:spcPct val="150000"/>
              </a:lnSpc>
            </a:pPr>
            <a:r>
              <a:rPr lang="de-DE" sz="2000" b="1" dirty="0"/>
              <a:t>Energieverbrauch</a:t>
            </a:r>
          </a:p>
          <a:p>
            <a:pPr>
              <a:lnSpc>
                <a:spcPct val="150000"/>
              </a:lnSpc>
            </a:pPr>
            <a:r>
              <a:rPr lang="de-DE" sz="2000" b="1" dirty="0"/>
              <a:t>Verletzungsprävention</a:t>
            </a:r>
          </a:p>
          <a:p>
            <a:pPr>
              <a:lnSpc>
                <a:spcPct val="150000"/>
              </a:lnSpc>
            </a:pPr>
            <a:r>
              <a:rPr lang="de-DE" sz="2000" b="1" dirty="0"/>
              <a:t>Alltagstauglichkeit</a:t>
            </a:r>
            <a:endParaRPr lang="de-DE" sz="1800" b="1" dirty="0"/>
          </a:p>
          <a:p>
            <a:pPr>
              <a:lnSpc>
                <a:spcPct val="150000"/>
              </a:lnSpc>
            </a:pPr>
            <a:endParaRPr lang="de-DE" sz="2000" dirty="0"/>
          </a:p>
          <a:p>
            <a:pPr lvl="1"/>
            <a:endParaRPr lang="de-DE" sz="2000" dirty="0"/>
          </a:p>
        </p:txBody>
      </p:sp>
      <p:pic>
        <p:nvPicPr>
          <p:cNvPr id="4" name="Picture 6" descr="Free fitness gym fit vector">
            <a:extLst>
              <a:ext uri="{FF2B5EF4-FFF2-40B4-BE49-F238E27FC236}">
                <a16:creationId xmlns:a16="http://schemas.microsoft.com/office/drawing/2014/main" id="{67CF8CA2-4BB0-D7E2-8F43-55550583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456" y="702233"/>
            <a:ext cx="7691456" cy="5546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361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1630903876"/>
              </p:ext>
            </p:extLst>
          </p:nvPr>
        </p:nvGraphicFramePr>
        <p:xfrm>
          <a:off x="142233" y="167270"/>
          <a:ext cx="9090977" cy="653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2025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4013048935"/>
              </p:ext>
            </p:extLst>
          </p:nvPr>
        </p:nvGraphicFramePr>
        <p:xfrm>
          <a:off x="142233" y="167270"/>
          <a:ext cx="9090977" cy="653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7536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Energiegewinnung im Sport</a:t>
            </a:r>
          </a:p>
        </p:txBody>
      </p:sp>
      <p:graphicFrame>
        <p:nvGraphicFramePr>
          <p:cNvPr id="4" name="Tabelle 3"/>
          <p:cNvGraphicFramePr>
            <a:graphicFrameLocks noGrp="1"/>
          </p:cNvGraphicFramePr>
          <p:nvPr/>
        </p:nvGraphicFramePr>
        <p:xfrm>
          <a:off x="420192" y="1877764"/>
          <a:ext cx="9110952" cy="4029156"/>
        </p:xfrm>
        <a:graphic>
          <a:graphicData uri="http://schemas.openxmlformats.org/drawingml/2006/table">
            <a:tbl>
              <a:tblPr firstRow="1" bandRow="1">
                <a:tableStyleId>{5C22544A-7EE6-4342-B048-85BDC9FD1C3A}</a:tableStyleId>
              </a:tblPr>
              <a:tblGrid>
                <a:gridCol w="2277738">
                  <a:extLst>
                    <a:ext uri="{9D8B030D-6E8A-4147-A177-3AD203B41FA5}">
                      <a16:colId xmlns:a16="http://schemas.microsoft.com/office/drawing/2014/main" val="1116048983"/>
                    </a:ext>
                  </a:extLst>
                </a:gridCol>
                <a:gridCol w="2277738">
                  <a:extLst>
                    <a:ext uri="{9D8B030D-6E8A-4147-A177-3AD203B41FA5}">
                      <a16:colId xmlns:a16="http://schemas.microsoft.com/office/drawing/2014/main" val="4080201284"/>
                    </a:ext>
                  </a:extLst>
                </a:gridCol>
                <a:gridCol w="2277738">
                  <a:extLst>
                    <a:ext uri="{9D8B030D-6E8A-4147-A177-3AD203B41FA5}">
                      <a16:colId xmlns:a16="http://schemas.microsoft.com/office/drawing/2014/main" val="2556822688"/>
                    </a:ext>
                  </a:extLst>
                </a:gridCol>
                <a:gridCol w="2277738">
                  <a:extLst>
                    <a:ext uri="{9D8B030D-6E8A-4147-A177-3AD203B41FA5}">
                      <a16:colId xmlns:a16="http://schemas.microsoft.com/office/drawing/2014/main" val="352382691"/>
                    </a:ext>
                  </a:extLst>
                </a:gridCol>
              </a:tblGrid>
              <a:tr h="959516">
                <a:tc>
                  <a:txBody>
                    <a:bodyPr/>
                    <a:lstStyle/>
                    <a:p>
                      <a:endParaRPr lang="de-DE"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800" b="1" dirty="0"/>
                        <a:t>Kurze Belastungen</a:t>
                      </a:r>
                    </a:p>
                    <a:p>
                      <a:pPr algn="ctr"/>
                      <a:endParaRPr lang="de-DE" b="1"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800" b="1" dirty="0"/>
                        <a:t>Mittlere Belastungen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800" b="1" dirty="0"/>
                        <a:t>Lange Belastungen</a:t>
                      </a:r>
                    </a:p>
                  </a:txBody>
                  <a:tcPr anchor="ctr"/>
                </a:tc>
                <a:extLst>
                  <a:ext uri="{0D108BD9-81ED-4DB2-BD59-A6C34878D82A}">
                    <a16:rowId xmlns:a16="http://schemas.microsoft.com/office/drawing/2014/main" val="3978675562"/>
                  </a:ext>
                </a:extLst>
              </a:tr>
              <a:tr h="613928">
                <a:tc>
                  <a:txBody>
                    <a:bodyPr/>
                    <a:lstStyle/>
                    <a:p>
                      <a:pPr algn="ctr"/>
                      <a:r>
                        <a:rPr lang="de-DE" dirty="0"/>
                        <a:t>Dauer</a:t>
                      </a:r>
                    </a:p>
                  </a:txBody>
                  <a:tcPr anchor="ctr"/>
                </a:tc>
                <a:tc>
                  <a:txBody>
                    <a:bodyPr/>
                    <a:lstStyle/>
                    <a:p>
                      <a:pPr algn="ctr"/>
                      <a:r>
                        <a:rPr lang="de-DE" dirty="0"/>
                        <a:t>&lt;</a:t>
                      </a:r>
                      <a:r>
                        <a:rPr lang="de-DE" baseline="0" dirty="0"/>
                        <a:t> 10s</a:t>
                      </a:r>
                      <a:endParaRPr lang="de-DE" dirty="0"/>
                    </a:p>
                  </a:txBody>
                  <a:tcPr anchor="ctr"/>
                </a:tc>
                <a:tc>
                  <a:txBody>
                    <a:bodyPr/>
                    <a:lstStyle/>
                    <a:p>
                      <a:pPr algn="ctr"/>
                      <a:r>
                        <a:rPr lang="de-DE" dirty="0"/>
                        <a:t>&lt; 20-25</a:t>
                      </a:r>
                      <a:r>
                        <a:rPr lang="de-DE" baseline="0" dirty="0"/>
                        <a:t> min</a:t>
                      </a:r>
                      <a:endParaRPr lang="de-DE" dirty="0"/>
                    </a:p>
                  </a:txBody>
                  <a:tcPr anchor="ctr"/>
                </a:tc>
                <a:tc>
                  <a:txBody>
                    <a:bodyPr/>
                    <a:lstStyle/>
                    <a:p>
                      <a:pPr algn="ctr"/>
                      <a:r>
                        <a:rPr lang="de-DE" dirty="0"/>
                        <a:t>&gt; 30 min</a:t>
                      </a:r>
                    </a:p>
                  </a:txBody>
                  <a:tcPr anchor="ctr"/>
                </a:tc>
                <a:extLst>
                  <a:ext uri="{0D108BD9-81ED-4DB2-BD59-A6C34878D82A}">
                    <a16:rowId xmlns:a16="http://schemas.microsoft.com/office/drawing/2014/main" val="3162242196"/>
                  </a:ext>
                </a:extLst>
              </a:tr>
              <a:tr h="613928">
                <a:tc>
                  <a:txBody>
                    <a:bodyPr/>
                    <a:lstStyle/>
                    <a:p>
                      <a:pPr algn="ctr"/>
                      <a:r>
                        <a:rPr lang="de-DE" dirty="0"/>
                        <a:t>Treibstoff</a:t>
                      </a:r>
                    </a:p>
                  </a:txBody>
                  <a:tcPr anchor="ctr"/>
                </a:tc>
                <a:tc>
                  <a:txBody>
                    <a:bodyPr/>
                    <a:lstStyle/>
                    <a:p>
                      <a:pPr algn="ctr"/>
                      <a:r>
                        <a:rPr lang="de-DE" dirty="0"/>
                        <a:t>ATP</a:t>
                      </a:r>
                    </a:p>
                  </a:txBody>
                  <a:tcPr anchor="ctr"/>
                </a:tc>
                <a:tc>
                  <a:txBody>
                    <a:bodyPr/>
                    <a:lstStyle/>
                    <a:p>
                      <a:pPr algn="ctr"/>
                      <a:r>
                        <a:rPr lang="de-DE" dirty="0"/>
                        <a:t>Kohlenhydrate</a:t>
                      </a:r>
                    </a:p>
                  </a:txBody>
                  <a:tcPr anchor="ctr"/>
                </a:tc>
                <a:tc>
                  <a:txBody>
                    <a:bodyPr/>
                    <a:lstStyle/>
                    <a:p>
                      <a:pPr algn="ctr"/>
                      <a:r>
                        <a:rPr lang="de-DE" dirty="0"/>
                        <a:t>Fett</a:t>
                      </a:r>
                    </a:p>
                  </a:txBody>
                  <a:tcPr anchor="ctr"/>
                </a:tc>
                <a:extLst>
                  <a:ext uri="{0D108BD9-81ED-4DB2-BD59-A6C34878D82A}">
                    <a16:rowId xmlns:a16="http://schemas.microsoft.com/office/drawing/2014/main" val="2169993309"/>
                  </a:ext>
                </a:extLst>
              </a:tr>
              <a:tr h="613928">
                <a:tc>
                  <a:txBody>
                    <a:bodyPr/>
                    <a:lstStyle/>
                    <a:p>
                      <a:pPr algn="ctr"/>
                      <a:r>
                        <a:rPr lang="de-DE" dirty="0"/>
                        <a:t>Anstrengung</a:t>
                      </a:r>
                    </a:p>
                  </a:txBody>
                  <a:tcPr anchor="ctr"/>
                </a:tc>
                <a:tc>
                  <a:txBody>
                    <a:bodyPr/>
                    <a:lstStyle/>
                    <a:p>
                      <a:pPr algn="ctr"/>
                      <a:r>
                        <a:rPr lang="de-DE" dirty="0"/>
                        <a:t>Sehr hoch</a:t>
                      </a:r>
                    </a:p>
                  </a:txBody>
                  <a:tcPr anchor="ctr"/>
                </a:tc>
                <a:tc>
                  <a:txBody>
                    <a:bodyPr/>
                    <a:lstStyle/>
                    <a:p>
                      <a:pPr algn="ctr"/>
                      <a:r>
                        <a:rPr lang="de-DE" dirty="0"/>
                        <a:t>Hoch</a:t>
                      </a:r>
                    </a:p>
                  </a:txBody>
                  <a:tcPr anchor="ctr"/>
                </a:tc>
                <a:tc>
                  <a:txBody>
                    <a:bodyPr/>
                    <a:lstStyle/>
                    <a:p>
                      <a:pPr algn="ctr"/>
                      <a:r>
                        <a:rPr lang="de-DE" dirty="0"/>
                        <a:t>Moderat</a:t>
                      </a:r>
                    </a:p>
                  </a:txBody>
                  <a:tcPr anchor="ctr"/>
                </a:tc>
                <a:extLst>
                  <a:ext uri="{0D108BD9-81ED-4DB2-BD59-A6C34878D82A}">
                    <a16:rowId xmlns:a16="http://schemas.microsoft.com/office/drawing/2014/main" val="4290994109"/>
                  </a:ext>
                </a:extLst>
              </a:tr>
              <a:tr h="613928">
                <a:tc>
                  <a:txBody>
                    <a:bodyPr/>
                    <a:lstStyle/>
                    <a:p>
                      <a:pPr algn="ctr"/>
                      <a:r>
                        <a:rPr lang="de-DE" dirty="0"/>
                        <a:t>Herzfrequenz</a:t>
                      </a:r>
                    </a:p>
                  </a:txBody>
                  <a:tcPr anchor="ctr"/>
                </a:tc>
                <a:tc>
                  <a:txBody>
                    <a:bodyPr/>
                    <a:lstStyle/>
                    <a:p>
                      <a:pPr algn="ctr"/>
                      <a:r>
                        <a:rPr lang="de-DE" dirty="0"/>
                        <a:t>&gt;95%</a:t>
                      </a:r>
                    </a:p>
                  </a:txBody>
                  <a:tcPr anchor="ctr"/>
                </a:tc>
                <a:tc>
                  <a:txBody>
                    <a:bodyPr/>
                    <a:lstStyle/>
                    <a:p>
                      <a:pPr algn="ctr"/>
                      <a:r>
                        <a:rPr lang="de-DE" dirty="0"/>
                        <a:t>75% -</a:t>
                      </a:r>
                      <a:r>
                        <a:rPr lang="de-DE" baseline="0" dirty="0"/>
                        <a:t> 85%</a:t>
                      </a:r>
                      <a:endParaRPr lang="de-DE" dirty="0"/>
                    </a:p>
                  </a:txBody>
                  <a:tcPr anchor="ctr"/>
                </a:tc>
                <a:tc>
                  <a:txBody>
                    <a:bodyPr/>
                    <a:lstStyle/>
                    <a:p>
                      <a:pPr algn="ctr"/>
                      <a:r>
                        <a:rPr lang="de-DE" dirty="0"/>
                        <a:t>65%</a:t>
                      </a:r>
                      <a:r>
                        <a:rPr lang="de-DE" baseline="0" dirty="0"/>
                        <a:t> - 75%</a:t>
                      </a:r>
                      <a:endParaRPr lang="de-DE" dirty="0"/>
                    </a:p>
                  </a:txBody>
                  <a:tcPr anchor="ctr"/>
                </a:tc>
                <a:extLst>
                  <a:ext uri="{0D108BD9-81ED-4DB2-BD59-A6C34878D82A}">
                    <a16:rowId xmlns:a16="http://schemas.microsoft.com/office/drawing/2014/main" val="766243417"/>
                  </a:ext>
                </a:extLst>
              </a:tr>
              <a:tr h="613928">
                <a:tc>
                  <a:txBody>
                    <a:bodyPr/>
                    <a:lstStyle/>
                    <a:p>
                      <a:pPr algn="ctr"/>
                      <a:r>
                        <a:rPr lang="de-DE" dirty="0"/>
                        <a:t>Beispiel</a:t>
                      </a:r>
                    </a:p>
                  </a:txBody>
                  <a:tcPr anchor="ctr"/>
                </a:tc>
                <a:tc>
                  <a:txBody>
                    <a:bodyPr/>
                    <a:lstStyle/>
                    <a:p>
                      <a:pPr algn="ctr"/>
                      <a:r>
                        <a:rPr lang="de-DE" dirty="0"/>
                        <a:t>Sprint</a:t>
                      </a:r>
                    </a:p>
                  </a:txBody>
                  <a:tcPr anchor="ctr"/>
                </a:tc>
                <a:tc>
                  <a:txBody>
                    <a:bodyPr/>
                    <a:lstStyle/>
                    <a:p>
                      <a:pPr algn="ctr"/>
                      <a:r>
                        <a:rPr lang="de-DE" dirty="0"/>
                        <a:t>5km</a:t>
                      </a:r>
                      <a:r>
                        <a:rPr lang="de-DE" baseline="0" dirty="0"/>
                        <a:t> Lauf</a:t>
                      </a:r>
                      <a:endParaRPr lang="de-DE" dirty="0"/>
                    </a:p>
                  </a:txBody>
                  <a:tcPr anchor="ctr"/>
                </a:tc>
                <a:tc>
                  <a:txBody>
                    <a:bodyPr/>
                    <a:lstStyle/>
                    <a:p>
                      <a:pPr algn="ctr"/>
                      <a:r>
                        <a:rPr lang="de-DE" dirty="0"/>
                        <a:t>Langstreckenlauf</a:t>
                      </a:r>
                    </a:p>
                  </a:txBody>
                  <a:tcPr anchor="ctr"/>
                </a:tc>
                <a:extLst>
                  <a:ext uri="{0D108BD9-81ED-4DB2-BD59-A6C34878D82A}">
                    <a16:rowId xmlns:a16="http://schemas.microsoft.com/office/drawing/2014/main" val="2955963049"/>
                  </a:ext>
                </a:extLst>
              </a:tr>
            </a:tbl>
          </a:graphicData>
        </a:graphic>
      </p:graphicFrame>
      <p:sp>
        <p:nvSpPr>
          <p:cNvPr id="5" name="Rechteck 4">
            <a:extLst>
              <a:ext uri="{FF2B5EF4-FFF2-40B4-BE49-F238E27FC236}">
                <a16:creationId xmlns:a16="http://schemas.microsoft.com/office/drawing/2014/main" id="{97409868-36E2-9403-5F4B-AA2502C48F14}"/>
              </a:ext>
            </a:extLst>
          </p:cNvPr>
          <p:cNvSpPr/>
          <p:nvPr/>
        </p:nvSpPr>
        <p:spPr>
          <a:xfrm>
            <a:off x="7239000" y="1877764"/>
            <a:ext cx="2292144" cy="4029156"/>
          </a:xfrm>
          <a:prstGeom prst="rect">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8811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8FDF3-E24C-EEFC-0F5E-AE112BF25E5B}"/>
              </a:ext>
            </a:extLst>
          </p:cNvPr>
          <p:cNvSpPr>
            <a:spLocks noGrp="1"/>
          </p:cNvSpPr>
          <p:nvPr>
            <p:ph type="title"/>
          </p:nvPr>
        </p:nvSpPr>
        <p:spPr/>
        <p:txBody>
          <a:bodyPr/>
          <a:lstStyle/>
          <a:p>
            <a:r>
              <a:rPr lang="de-DE" dirty="0"/>
              <a:t>Fettverbrennung</a:t>
            </a:r>
          </a:p>
        </p:txBody>
      </p:sp>
      <p:sp>
        <p:nvSpPr>
          <p:cNvPr id="3" name="Inhaltsplatzhalter 2">
            <a:extLst>
              <a:ext uri="{FF2B5EF4-FFF2-40B4-BE49-F238E27FC236}">
                <a16:creationId xmlns:a16="http://schemas.microsoft.com/office/drawing/2014/main" id="{02FBE516-90DB-1EB7-A2D9-4FFB3EEC0D92}"/>
              </a:ext>
            </a:extLst>
          </p:cNvPr>
          <p:cNvSpPr>
            <a:spLocks noGrp="1"/>
          </p:cNvSpPr>
          <p:nvPr>
            <p:ph idx="1"/>
          </p:nvPr>
        </p:nvSpPr>
        <p:spPr/>
        <p:txBody>
          <a:bodyPr>
            <a:normAutofit/>
          </a:bodyPr>
          <a:lstStyle/>
          <a:p>
            <a:r>
              <a:rPr lang="de-DE" sz="2400" dirty="0"/>
              <a:t>Wir verbrennen Fett nur in einem geringen Intensitätsbereich </a:t>
            </a:r>
          </a:p>
          <a:p>
            <a:r>
              <a:rPr lang="de-DE" sz="2400" dirty="0"/>
              <a:t>„Laufen ohne zu schnaufen“ </a:t>
            </a:r>
          </a:p>
          <a:p>
            <a:r>
              <a:rPr lang="de-DE" sz="2400" dirty="0"/>
              <a:t>Die Energiebereitstellung aus Fett steigt mit der Belastungsdauer</a:t>
            </a:r>
          </a:p>
          <a:p>
            <a:r>
              <a:rPr lang="de-DE" sz="2400" b="1" dirty="0"/>
              <a:t>„Nachbrenn-Effekt“</a:t>
            </a:r>
          </a:p>
          <a:p>
            <a:pPr lvl="1"/>
            <a:r>
              <a:rPr lang="de-DE" sz="2000" dirty="0"/>
              <a:t>Nach dem Ausdauertraining wird Energie benötigt, um die Energie-speicher wieder aufzufüllen und zur Regeneration der Muskelfasern.</a:t>
            </a:r>
          </a:p>
        </p:txBody>
      </p:sp>
      <p:pic>
        <p:nvPicPr>
          <p:cNvPr id="4" name="Picture 3" descr="Fettverbrennung-aerober Lauf">
            <a:extLst>
              <a:ext uri="{FF2B5EF4-FFF2-40B4-BE49-F238E27FC236}">
                <a16:creationId xmlns:a16="http://schemas.microsoft.com/office/drawing/2014/main" id="{FA7CD257-3573-6C07-C85C-A9526406C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83" r="5043" b="14634"/>
          <a:stretch/>
        </p:blipFill>
        <p:spPr>
          <a:xfrm>
            <a:off x="7459321" y="0"/>
            <a:ext cx="4732679" cy="2978150"/>
          </a:xfrm>
          <a:prstGeom prst="rect">
            <a:avLst/>
          </a:prstGeom>
          <a:noFill/>
        </p:spPr>
      </p:pic>
    </p:spTree>
    <p:extLst>
      <p:ext uri="{BB962C8B-B14F-4D97-AF65-F5344CB8AC3E}">
        <p14:creationId xmlns:p14="http://schemas.microsoft.com/office/powerpoint/2010/main" val="3768231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1EBE86-304F-EA18-8EB7-B196B811B3AC}"/>
              </a:ext>
            </a:extLst>
          </p:cNvPr>
          <p:cNvSpPr>
            <a:spLocks noGrp="1"/>
          </p:cNvSpPr>
          <p:nvPr>
            <p:ph type="title"/>
          </p:nvPr>
        </p:nvSpPr>
        <p:spPr/>
        <p:txBody>
          <a:bodyPr/>
          <a:lstStyle/>
          <a:p>
            <a:r>
              <a:rPr lang="de-DE" dirty="0"/>
              <a:t>Fettstoffwechsel</a:t>
            </a:r>
          </a:p>
        </p:txBody>
      </p:sp>
      <p:sp>
        <p:nvSpPr>
          <p:cNvPr id="3" name="Textplatzhalter 2">
            <a:extLst>
              <a:ext uri="{FF2B5EF4-FFF2-40B4-BE49-F238E27FC236}">
                <a16:creationId xmlns:a16="http://schemas.microsoft.com/office/drawing/2014/main" id="{AC44395E-99FD-8FA5-37DB-600D61DB0F60}"/>
              </a:ext>
            </a:extLst>
          </p:cNvPr>
          <p:cNvSpPr>
            <a:spLocks noGrp="1"/>
          </p:cNvSpPr>
          <p:nvPr>
            <p:ph type="body" idx="1"/>
          </p:nvPr>
        </p:nvSpPr>
        <p:spPr/>
        <p:txBody>
          <a:bodyPr/>
          <a:lstStyle/>
          <a:p>
            <a:r>
              <a:rPr lang="de-DE" sz="3200" u="sng" dirty="0"/>
              <a:t>Ausdauertrainierter</a:t>
            </a:r>
            <a:r>
              <a:rPr lang="de-DE" sz="3200" dirty="0"/>
              <a:t>	</a:t>
            </a:r>
          </a:p>
        </p:txBody>
      </p:sp>
      <p:sp>
        <p:nvSpPr>
          <p:cNvPr id="4" name="Inhaltsplatzhalter 3">
            <a:extLst>
              <a:ext uri="{FF2B5EF4-FFF2-40B4-BE49-F238E27FC236}">
                <a16:creationId xmlns:a16="http://schemas.microsoft.com/office/drawing/2014/main" id="{2FE743A3-238C-07FC-A885-F314DBD60CEA}"/>
              </a:ext>
            </a:extLst>
          </p:cNvPr>
          <p:cNvSpPr>
            <a:spLocks noGrp="1"/>
          </p:cNvSpPr>
          <p:nvPr>
            <p:ph sz="half" idx="2"/>
          </p:nvPr>
        </p:nvSpPr>
        <p:spPr/>
        <p:txBody>
          <a:bodyPr>
            <a:normAutofit/>
          </a:bodyPr>
          <a:lstStyle/>
          <a:p>
            <a:r>
              <a:rPr lang="de-DE" altLang="de-DE" sz="2400" dirty="0">
                <a:solidFill>
                  <a:srgbClr val="000000"/>
                </a:solidFill>
              </a:rPr>
              <a:t>Ca. 70% des Energiebedarfs wird beim aeroben Lauf aus Fett herangezogen</a:t>
            </a:r>
            <a:endParaRPr lang="de-DE" sz="2400" dirty="0"/>
          </a:p>
        </p:txBody>
      </p:sp>
      <p:sp>
        <p:nvSpPr>
          <p:cNvPr id="5" name="Textplatzhalter 4">
            <a:extLst>
              <a:ext uri="{FF2B5EF4-FFF2-40B4-BE49-F238E27FC236}">
                <a16:creationId xmlns:a16="http://schemas.microsoft.com/office/drawing/2014/main" id="{12D1E722-BD91-18BE-2D9E-AE9AC1927066}"/>
              </a:ext>
            </a:extLst>
          </p:cNvPr>
          <p:cNvSpPr>
            <a:spLocks noGrp="1"/>
          </p:cNvSpPr>
          <p:nvPr>
            <p:ph type="body" sz="quarter" idx="3"/>
          </p:nvPr>
        </p:nvSpPr>
        <p:spPr/>
        <p:txBody>
          <a:bodyPr/>
          <a:lstStyle/>
          <a:p>
            <a:r>
              <a:rPr lang="de-DE" sz="3200" u="sng" dirty="0"/>
              <a:t>Untrainierter</a:t>
            </a:r>
          </a:p>
        </p:txBody>
      </p:sp>
      <p:sp>
        <p:nvSpPr>
          <p:cNvPr id="6" name="Inhaltsplatzhalter 5">
            <a:extLst>
              <a:ext uri="{FF2B5EF4-FFF2-40B4-BE49-F238E27FC236}">
                <a16:creationId xmlns:a16="http://schemas.microsoft.com/office/drawing/2014/main" id="{FF79D194-8E21-7143-D72F-60F1F346144A}"/>
              </a:ext>
            </a:extLst>
          </p:cNvPr>
          <p:cNvSpPr>
            <a:spLocks noGrp="1"/>
          </p:cNvSpPr>
          <p:nvPr>
            <p:ph sz="quarter" idx="4"/>
          </p:nvPr>
        </p:nvSpPr>
        <p:spPr/>
        <p:txBody>
          <a:bodyPr>
            <a:normAutofit/>
          </a:bodyPr>
          <a:lstStyle/>
          <a:p>
            <a:r>
              <a:rPr lang="de-DE" altLang="de-DE" sz="2400" dirty="0">
                <a:solidFill>
                  <a:srgbClr val="000000"/>
                </a:solidFill>
              </a:rPr>
              <a:t>Ca. 40 % des Energie-       bedarfs wird beim            aeroben Lauf aus Fett herangezogen</a:t>
            </a:r>
          </a:p>
          <a:p>
            <a:endParaRPr lang="de-DE" sz="2400" dirty="0"/>
          </a:p>
        </p:txBody>
      </p:sp>
      <p:sp>
        <p:nvSpPr>
          <p:cNvPr id="7" name="Text Box 6">
            <a:extLst>
              <a:ext uri="{FF2B5EF4-FFF2-40B4-BE49-F238E27FC236}">
                <a16:creationId xmlns:a16="http://schemas.microsoft.com/office/drawing/2014/main" id="{A8C8420C-DA34-298C-18F7-06CC99FE7E00}"/>
              </a:ext>
            </a:extLst>
          </p:cNvPr>
          <p:cNvSpPr txBox="1">
            <a:spLocks noChangeArrowheads="1"/>
          </p:cNvSpPr>
          <p:nvPr/>
        </p:nvSpPr>
        <p:spPr bwMode="auto">
          <a:xfrm>
            <a:off x="1170433" y="4927601"/>
            <a:ext cx="78359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de-DE" altLang="de-DE" sz="2400" dirty="0">
                <a:solidFill>
                  <a:srgbClr val="000000"/>
                </a:solidFill>
                <a:latin typeface="+mn-lt"/>
              </a:rPr>
              <a:t>Eine bessere Fettverbrennung führt zur Senkung… </a:t>
            </a:r>
          </a:p>
          <a:p>
            <a:pPr marL="342900" indent="-342900">
              <a:buFont typeface="Wingdings" panose="05000000000000000000" pitchFamily="2" charset="2"/>
              <a:buChar char="Ø"/>
            </a:pPr>
            <a:r>
              <a:rPr lang="de-DE" altLang="de-DE" sz="2400" dirty="0">
                <a:solidFill>
                  <a:srgbClr val="000000"/>
                </a:solidFill>
                <a:latin typeface="+mn-lt"/>
              </a:rPr>
              <a:t>der Triglyceride um </a:t>
            </a:r>
            <a:r>
              <a:rPr lang="de-DE" altLang="de-DE" sz="2400" b="1" dirty="0">
                <a:solidFill>
                  <a:srgbClr val="000000"/>
                </a:solidFill>
                <a:latin typeface="+mn-lt"/>
              </a:rPr>
              <a:t>30%</a:t>
            </a:r>
          </a:p>
          <a:p>
            <a:pPr marL="342900" indent="-342900">
              <a:buFont typeface="Wingdings" panose="05000000000000000000" pitchFamily="2" charset="2"/>
              <a:buChar char="Ø"/>
            </a:pPr>
            <a:r>
              <a:rPr lang="de-DE" altLang="de-DE" sz="2400" dirty="0">
                <a:solidFill>
                  <a:srgbClr val="000000"/>
                </a:solidFill>
                <a:latin typeface="+mn-lt"/>
              </a:rPr>
              <a:t>des Gesamtcholesterins und </a:t>
            </a:r>
            <a:r>
              <a:rPr lang="de-DE" altLang="de-DE" sz="2400" dirty="0" err="1">
                <a:solidFill>
                  <a:srgbClr val="000000"/>
                </a:solidFill>
                <a:latin typeface="+mn-lt"/>
              </a:rPr>
              <a:t>LDL‘s</a:t>
            </a:r>
            <a:r>
              <a:rPr lang="de-DE" altLang="de-DE" sz="2400" dirty="0">
                <a:solidFill>
                  <a:srgbClr val="000000"/>
                </a:solidFill>
                <a:latin typeface="+mn-lt"/>
              </a:rPr>
              <a:t> um </a:t>
            </a:r>
            <a:r>
              <a:rPr lang="de-DE" altLang="de-DE" sz="2400" b="1" dirty="0">
                <a:solidFill>
                  <a:srgbClr val="000000"/>
                </a:solidFill>
                <a:latin typeface="+mn-lt"/>
              </a:rPr>
              <a:t>10-15%</a:t>
            </a:r>
          </a:p>
        </p:txBody>
      </p:sp>
      <p:pic>
        <p:nvPicPr>
          <p:cNvPr id="8" name="Picture 6" descr="jogging-elegant">
            <a:extLst>
              <a:ext uri="{FF2B5EF4-FFF2-40B4-BE49-F238E27FC236}">
                <a16:creationId xmlns:a16="http://schemas.microsoft.com/office/drawing/2014/main" id="{0A5C8EE3-462F-2294-E1A1-B74B526DC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192" y="355197"/>
            <a:ext cx="1795462"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672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Auswirkung auf unser Gewicht</a:t>
            </a:r>
          </a:p>
        </p:txBody>
      </p:sp>
      <p:sp>
        <p:nvSpPr>
          <p:cNvPr id="4" name="Inhaltsplatzhalter 2"/>
          <p:cNvSpPr>
            <a:spLocks noGrp="1"/>
          </p:cNvSpPr>
          <p:nvPr>
            <p:ph idx="1"/>
          </p:nvPr>
        </p:nvSpPr>
        <p:spPr>
          <a:xfrm>
            <a:off x="677334" y="1930400"/>
            <a:ext cx="9326637" cy="3880773"/>
          </a:xfrm>
        </p:spPr>
        <p:txBody>
          <a:bodyPr>
            <a:normAutofit/>
          </a:bodyPr>
          <a:lstStyle/>
          <a:p>
            <a:pPr>
              <a:lnSpc>
                <a:spcPct val="150000"/>
              </a:lnSpc>
            </a:pPr>
            <a:r>
              <a:rPr lang="de-DE" sz="2000" dirty="0"/>
              <a:t>„</a:t>
            </a:r>
            <a:r>
              <a:rPr lang="de-DE" sz="2000" dirty="0" err="1"/>
              <a:t>You</a:t>
            </a:r>
            <a:r>
              <a:rPr lang="de-DE" sz="2000" dirty="0"/>
              <a:t> </a:t>
            </a:r>
            <a:r>
              <a:rPr lang="de-DE" sz="2000" dirty="0" err="1"/>
              <a:t>can‘t</a:t>
            </a:r>
            <a:r>
              <a:rPr lang="de-DE" sz="2000" dirty="0"/>
              <a:t> </a:t>
            </a:r>
            <a:r>
              <a:rPr lang="de-DE" sz="2000" dirty="0" err="1"/>
              <a:t>outrun</a:t>
            </a:r>
            <a:r>
              <a:rPr lang="de-DE" sz="2000" dirty="0"/>
              <a:t> a </a:t>
            </a:r>
            <a:r>
              <a:rPr lang="de-DE" sz="2000" dirty="0" err="1"/>
              <a:t>bad</a:t>
            </a:r>
            <a:r>
              <a:rPr lang="de-DE" sz="2000" dirty="0"/>
              <a:t> </a:t>
            </a:r>
            <a:r>
              <a:rPr lang="de-DE" sz="2000" dirty="0" err="1"/>
              <a:t>diet</a:t>
            </a:r>
            <a:r>
              <a:rPr lang="de-DE" sz="2000" dirty="0"/>
              <a:t>!“ – Man kann schlechter Ernährung nicht davonlaufen</a:t>
            </a:r>
          </a:p>
          <a:p>
            <a:pPr>
              <a:lnSpc>
                <a:spcPct val="150000"/>
              </a:lnSpc>
            </a:pPr>
            <a:r>
              <a:rPr lang="de-DE" sz="2000" dirty="0"/>
              <a:t>Gewichtsabnahme nur durch Kaloriendefizit</a:t>
            </a:r>
          </a:p>
          <a:p>
            <a:pPr>
              <a:lnSpc>
                <a:spcPct val="150000"/>
              </a:lnSpc>
            </a:pPr>
            <a:r>
              <a:rPr lang="de-DE" sz="2000" dirty="0"/>
              <a:t>Sport kann helfen, ist aber nicht entscheidend</a:t>
            </a:r>
          </a:p>
          <a:p>
            <a:pPr>
              <a:lnSpc>
                <a:spcPct val="150000"/>
              </a:lnSpc>
            </a:pPr>
            <a:r>
              <a:rPr lang="de-DE" sz="2000" dirty="0"/>
              <a:t>Langfristige Gewichtsziele nur durch Anpassung der Essgewohnheiten</a:t>
            </a:r>
          </a:p>
          <a:p>
            <a:pPr>
              <a:lnSpc>
                <a:spcPct val="150000"/>
              </a:lnSpc>
            </a:pPr>
            <a:endParaRPr lang="de-DE" sz="2000" b="1" dirty="0"/>
          </a:p>
        </p:txBody>
      </p:sp>
      <p:sp>
        <p:nvSpPr>
          <p:cNvPr id="3" name="Rechteck 2">
            <a:extLst>
              <a:ext uri="{FF2B5EF4-FFF2-40B4-BE49-F238E27FC236}">
                <a16:creationId xmlns:a16="http://schemas.microsoft.com/office/drawing/2014/main" id="{EA475ABC-22C9-7126-A11E-893993266FEB}"/>
              </a:ext>
            </a:extLst>
          </p:cNvPr>
          <p:cNvSpPr/>
          <p:nvPr/>
        </p:nvSpPr>
        <p:spPr>
          <a:xfrm>
            <a:off x="677334" y="1397914"/>
            <a:ext cx="9653209" cy="3372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dirty="0"/>
              <a:t>WICHTIG:</a:t>
            </a:r>
          </a:p>
          <a:p>
            <a:pPr algn="ctr"/>
            <a:r>
              <a:rPr lang="de-DE" sz="3600" dirty="0"/>
              <a:t>Nicht weniger als den Grundumsatz essen!</a:t>
            </a:r>
          </a:p>
        </p:txBody>
      </p:sp>
      <p:pic>
        <p:nvPicPr>
          <p:cNvPr id="5" name="Picture 2" descr="Free carrot pumpkin corn vector">
            <a:extLst>
              <a:ext uri="{FF2B5EF4-FFF2-40B4-BE49-F238E27FC236}">
                <a16:creationId xmlns:a16="http://schemas.microsoft.com/office/drawing/2014/main" id="{B62CEF65-D30D-6461-72F0-0937C6BBD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967530"/>
            <a:ext cx="1687286" cy="168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92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1108271729"/>
              </p:ext>
            </p:extLst>
          </p:nvPr>
        </p:nvGraphicFramePr>
        <p:xfrm>
          <a:off x="142233" y="167270"/>
          <a:ext cx="9090977" cy="653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3414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21E8BA-7C8D-9D4E-AE00-9F1DE8E556FC}"/>
              </a:ext>
            </a:extLst>
          </p:cNvPr>
          <p:cNvSpPr>
            <a:spLocks noGrp="1"/>
          </p:cNvSpPr>
          <p:nvPr>
            <p:ph type="title"/>
          </p:nvPr>
        </p:nvSpPr>
        <p:spPr/>
        <p:txBody>
          <a:bodyPr/>
          <a:lstStyle/>
          <a:p>
            <a:r>
              <a:rPr lang="de-DE" dirty="0"/>
              <a:t>Hormonsystem</a:t>
            </a:r>
          </a:p>
        </p:txBody>
      </p:sp>
      <p:sp>
        <p:nvSpPr>
          <p:cNvPr id="3" name="Inhaltsplatzhalter 2">
            <a:extLst>
              <a:ext uri="{FF2B5EF4-FFF2-40B4-BE49-F238E27FC236}">
                <a16:creationId xmlns:a16="http://schemas.microsoft.com/office/drawing/2014/main" id="{A3C9AB1D-A54B-D42F-78B3-6BD2A6595E21}"/>
              </a:ext>
            </a:extLst>
          </p:cNvPr>
          <p:cNvSpPr>
            <a:spLocks noGrp="1"/>
          </p:cNvSpPr>
          <p:nvPr>
            <p:ph idx="1"/>
          </p:nvPr>
        </p:nvSpPr>
        <p:spPr/>
        <p:txBody>
          <a:bodyPr>
            <a:normAutofit fontScale="92500" lnSpcReduction="10000"/>
          </a:bodyPr>
          <a:lstStyle/>
          <a:p>
            <a:pPr eaLnBrk="1" hangingPunct="1">
              <a:spcBef>
                <a:spcPct val="0"/>
              </a:spcBef>
              <a:spcAft>
                <a:spcPct val="25000"/>
              </a:spcAft>
              <a:defRPr/>
            </a:pPr>
            <a:r>
              <a:rPr lang="de-DE" altLang="de-DE" sz="2400" b="1" dirty="0">
                <a:cs typeface="Arial" panose="020B0604020202020204" pitchFamily="34" charset="0"/>
              </a:rPr>
              <a:t>Ausschüttung von Endorphinen </a:t>
            </a:r>
            <a:r>
              <a:rPr lang="de-DE" altLang="de-DE" sz="1400" dirty="0">
                <a:cs typeface="Arial" panose="020B0604020202020204" pitchFamily="34" charset="0"/>
              </a:rPr>
              <a:t>(Glückshormone) </a:t>
            </a:r>
          </a:p>
          <a:p>
            <a:pPr marL="0" indent="0" eaLnBrk="1" hangingPunct="1">
              <a:spcBef>
                <a:spcPct val="0"/>
              </a:spcBef>
              <a:spcAft>
                <a:spcPct val="25000"/>
              </a:spcAft>
              <a:buFontTx/>
              <a:buNone/>
              <a:defRPr/>
            </a:pPr>
            <a:r>
              <a:rPr lang="de-DE" altLang="de-DE" sz="2400" dirty="0">
                <a:cs typeface="Arial" panose="020B0604020202020204" pitchFamily="34" charset="0"/>
              </a:rPr>
              <a:t>	führt zu seelischer Entspanntheit </a:t>
            </a:r>
            <a:br>
              <a:rPr lang="de-DE" altLang="de-DE" sz="2400" dirty="0">
                <a:cs typeface="Arial" panose="020B0604020202020204" pitchFamily="34" charset="0"/>
              </a:rPr>
            </a:br>
            <a:r>
              <a:rPr lang="de-DE" altLang="de-DE" sz="2400" dirty="0">
                <a:cs typeface="Arial" panose="020B0604020202020204" pitchFamily="34" charset="0"/>
              </a:rPr>
              <a:t>	und psychischem Wohlbefinden</a:t>
            </a:r>
            <a:br>
              <a:rPr lang="de-DE" altLang="de-DE" sz="2400" dirty="0">
                <a:cs typeface="Arial" panose="020B0604020202020204" pitchFamily="34" charset="0"/>
              </a:rPr>
            </a:br>
            <a:endParaRPr lang="de-DE" altLang="de-DE" sz="2400" dirty="0">
              <a:cs typeface="Arial" panose="020B0604020202020204" pitchFamily="34" charset="0"/>
            </a:endParaRPr>
          </a:p>
          <a:p>
            <a:pPr eaLnBrk="1" hangingPunct="1">
              <a:spcBef>
                <a:spcPct val="0"/>
              </a:spcBef>
              <a:spcAft>
                <a:spcPct val="25000"/>
              </a:spcAft>
              <a:defRPr/>
            </a:pPr>
            <a:r>
              <a:rPr lang="de-DE" altLang="de-DE" sz="2400" b="1" dirty="0">
                <a:cs typeface="Arial" panose="020B0604020202020204" pitchFamily="34" charset="0"/>
              </a:rPr>
              <a:t>Normalisierung von Adrenalin und Cortisol </a:t>
            </a:r>
            <a:r>
              <a:rPr lang="de-DE" altLang="de-DE" sz="1400" dirty="0">
                <a:cs typeface="Arial" panose="020B0604020202020204" pitchFamily="34" charset="0"/>
              </a:rPr>
              <a:t>(Stresshormone)</a:t>
            </a:r>
            <a:r>
              <a:rPr lang="de-DE" altLang="de-DE" sz="2400" dirty="0">
                <a:cs typeface="Arial" panose="020B0604020202020204" pitchFamily="34" charset="0"/>
              </a:rPr>
              <a:t>	</a:t>
            </a:r>
          </a:p>
          <a:p>
            <a:pPr marL="0" indent="0" eaLnBrk="1" hangingPunct="1">
              <a:spcBef>
                <a:spcPct val="0"/>
              </a:spcBef>
              <a:spcAft>
                <a:spcPct val="25000"/>
              </a:spcAft>
              <a:buFontTx/>
              <a:buNone/>
              <a:defRPr/>
            </a:pPr>
            <a:r>
              <a:rPr lang="de-DE" altLang="de-DE" sz="2400" dirty="0">
                <a:cs typeface="Arial" panose="020B0604020202020204" pitchFamily="34" charset="0"/>
              </a:rPr>
              <a:t>	bessere Stressbewältigung bzw. –</a:t>
            </a:r>
            <a:r>
              <a:rPr lang="de-DE" altLang="de-DE" sz="2400" dirty="0" err="1">
                <a:cs typeface="Arial" panose="020B0604020202020204" pitchFamily="34" charset="0"/>
              </a:rPr>
              <a:t>abbau</a:t>
            </a:r>
            <a:endParaRPr lang="de-DE" altLang="de-DE" sz="2400" dirty="0">
              <a:cs typeface="Arial" panose="020B0604020202020204" pitchFamily="34" charset="0"/>
            </a:endParaRPr>
          </a:p>
          <a:p>
            <a:pPr marL="0" indent="0" eaLnBrk="1" hangingPunct="1">
              <a:spcBef>
                <a:spcPct val="0"/>
              </a:spcBef>
              <a:spcAft>
                <a:spcPct val="25000"/>
              </a:spcAft>
              <a:buFontTx/>
              <a:buNone/>
              <a:defRPr/>
            </a:pPr>
            <a:r>
              <a:rPr lang="de-DE" altLang="de-DE" sz="2400" dirty="0">
                <a:cs typeface="Arial" panose="020B0604020202020204" pitchFamily="34" charset="0"/>
              </a:rPr>
              <a:t>	erhöhte geistige Leistungsfähigkeit</a:t>
            </a:r>
          </a:p>
          <a:p>
            <a:pPr marL="0" indent="0" eaLnBrk="1" hangingPunct="1">
              <a:spcBef>
                <a:spcPct val="0"/>
              </a:spcBef>
              <a:spcAft>
                <a:spcPct val="25000"/>
              </a:spcAft>
              <a:buFontTx/>
              <a:buNone/>
              <a:defRPr/>
            </a:pPr>
            <a:endParaRPr lang="de-DE" altLang="de-DE" sz="2400" dirty="0">
              <a:cs typeface="Arial" panose="020B0604020202020204" pitchFamily="34" charset="0"/>
            </a:endParaRPr>
          </a:p>
          <a:p>
            <a:pPr eaLnBrk="1" hangingPunct="1">
              <a:spcBef>
                <a:spcPct val="0"/>
              </a:spcBef>
              <a:spcAft>
                <a:spcPct val="25000"/>
              </a:spcAft>
              <a:defRPr/>
            </a:pPr>
            <a:r>
              <a:rPr lang="de-DE" sz="2400" b="1" dirty="0">
                <a:cs typeface="Arial" panose="020B0604020202020204" pitchFamily="34" charset="0"/>
              </a:rPr>
              <a:t>Stimulation der anabolen Steroidhormone </a:t>
            </a:r>
            <a:r>
              <a:rPr lang="de-DE" sz="2400" dirty="0">
                <a:cs typeface="Arial" panose="020B0604020202020204" pitchFamily="34" charset="0"/>
              </a:rPr>
              <a:t/>
            </a:r>
            <a:br>
              <a:rPr lang="de-DE" sz="2400" dirty="0">
                <a:cs typeface="Arial" panose="020B0604020202020204" pitchFamily="34" charset="0"/>
              </a:rPr>
            </a:br>
            <a:r>
              <a:rPr lang="de-DE" sz="2400" dirty="0" smtClean="0">
                <a:cs typeface="Arial" panose="020B0604020202020204" pitchFamily="34" charset="0"/>
              </a:rPr>
              <a:t>	Stärkung </a:t>
            </a:r>
            <a:r>
              <a:rPr lang="de-DE" sz="2400" dirty="0">
                <a:cs typeface="Arial" panose="020B0604020202020204" pitchFamily="34" charset="0"/>
              </a:rPr>
              <a:t>der zellulären Immunabwehr</a:t>
            </a:r>
          </a:p>
        </p:txBody>
      </p:sp>
      <p:pic>
        <p:nvPicPr>
          <p:cNvPr id="5" name="Grafik 4" descr="Engelsgesichtskontur mit einfarbiger Füllung">
            <a:extLst>
              <a:ext uri="{FF2B5EF4-FFF2-40B4-BE49-F238E27FC236}">
                <a16:creationId xmlns:a16="http://schemas.microsoft.com/office/drawing/2014/main" id="{1828F532-CBDB-BE3D-D5D6-A5A9AAA35C6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02452" y="2076434"/>
            <a:ext cx="914400" cy="914400"/>
          </a:xfrm>
          <a:prstGeom prst="rect">
            <a:avLst/>
          </a:prstGeom>
        </p:spPr>
      </p:pic>
      <p:pic>
        <p:nvPicPr>
          <p:cNvPr id="7" name="Grafik 6" descr="Gehirn im Kopf mit einfarbiger Füllung">
            <a:extLst>
              <a:ext uri="{FF2B5EF4-FFF2-40B4-BE49-F238E27FC236}">
                <a16:creationId xmlns:a16="http://schemas.microsoft.com/office/drawing/2014/main" id="{B5533B6B-C5F8-D77A-3C15-1416AF4043F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40552" y="3271006"/>
            <a:ext cx="914400" cy="914400"/>
          </a:xfrm>
          <a:prstGeom prst="rect">
            <a:avLst/>
          </a:prstGeom>
        </p:spPr>
      </p:pic>
      <p:pic>
        <p:nvPicPr>
          <p:cNvPr id="9" name="Grafik 8" descr="Muskulöser Arm mit einfarbiger Füllung">
            <a:extLst>
              <a:ext uri="{FF2B5EF4-FFF2-40B4-BE49-F238E27FC236}">
                <a16:creationId xmlns:a16="http://schemas.microsoft.com/office/drawing/2014/main" id="{A73192C0-59E3-5F9A-7065-77991CA1D93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59602" y="4656184"/>
            <a:ext cx="914400" cy="914400"/>
          </a:xfrm>
          <a:prstGeom prst="rect">
            <a:avLst/>
          </a:prstGeom>
        </p:spPr>
      </p:pic>
    </p:spTree>
    <p:extLst>
      <p:ext uri="{BB962C8B-B14F-4D97-AF65-F5344CB8AC3E}">
        <p14:creationId xmlns:p14="http://schemas.microsoft.com/office/powerpoint/2010/main" val="38973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Auswirkung auf unser Nervensystem</a:t>
            </a:r>
          </a:p>
        </p:txBody>
      </p:sp>
      <p:graphicFrame>
        <p:nvGraphicFramePr>
          <p:cNvPr id="4" name="Diagramm 3"/>
          <p:cNvGraphicFramePr/>
          <p:nvPr>
            <p:extLst>
              <p:ext uri="{D42A27DB-BD31-4B8C-83A1-F6EECF244321}">
                <p14:modId xmlns:p14="http://schemas.microsoft.com/office/powerpoint/2010/main" val="3066195822"/>
              </p:ext>
            </p:extLst>
          </p:nvPr>
        </p:nvGraphicFramePr>
        <p:xfrm>
          <a:off x="911668" y="113516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526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Risikofaktoren für Herzerkrankung</a:t>
            </a:r>
          </a:p>
        </p:txBody>
      </p:sp>
      <p:graphicFrame>
        <p:nvGraphicFramePr>
          <p:cNvPr id="4" name="Inhaltsplatzhalter 9">
            <a:extLst>
              <a:ext uri="{FF2B5EF4-FFF2-40B4-BE49-F238E27FC236}">
                <a16:creationId xmlns:a16="http://schemas.microsoft.com/office/drawing/2014/main" id="{32970DA4-5DD3-40C5-B02E-15F78A19F8D6}"/>
              </a:ext>
            </a:extLst>
          </p:cNvPr>
          <p:cNvGraphicFramePr>
            <a:graphicFrameLocks noGrp="1"/>
          </p:cNvGraphicFramePr>
          <p:nvPr>
            <p:ph sz="half" idx="4294967295"/>
            <p:extLst>
              <p:ext uri="{D42A27DB-BD31-4B8C-83A1-F6EECF244321}">
                <p14:modId xmlns:p14="http://schemas.microsoft.com/office/powerpoint/2010/main" val="1987809187"/>
              </p:ext>
            </p:extLst>
          </p:nvPr>
        </p:nvGraphicFramePr>
        <p:xfrm>
          <a:off x="824028" y="1559634"/>
          <a:ext cx="6172200" cy="4608512"/>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846462">
                <a:tc>
                  <a:txBody>
                    <a:bodyPr/>
                    <a:lstStyle/>
                    <a:p>
                      <a:r>
                        <a:rPr lang="de-DE" sz="1600" dirty="0">
                          <a:solidFill>
                            <a:schemeClr val="tx1"/>
                          </a:solidFill>
                        </a:rPr>
                        <a:t>Nicht</a:t>
                      </a:r>
                      <a:r>
                        <a:rPr lang="de-DE" sz="1600" baseline="0" dirty="0">
                          <a:solidFill>
                            <a:schemeClr val="tx1"/>
                          </a:solidFill>
                        </a:rPr>
                        <a:t> beeinflussbare Risikofaktoren</a:t>
                      </a:r>
                      <a:endParaRPr lang="de-DE" sz="1600" dirty="0">
                        <a:solidFill>
                          <a:schemeClr val="tx1"/>
                        </a:solidFill>
                      </a:endParaRPr>
                    </a:p>
                  </a:txBody>
                  <a:tcPr marT="45716" marB="45716"/>
                </a:tc>
                <a:tc>
                  <a:txBody>
                    <a:bodyPr/>
                    <a:lstStyle/>
                    <a:p>
                      <a:endParaRPr lang="de-DE" sz="1600" dirty="0">
                        <a:solidFill>
                          <a:schemeClr val="tx1"/>
                        </a:solidFill>
                      </a:endParaRPr>
                    </a:p>
                  </a:txBody>
                  <a:tcPr marT="45716" marB="45716"/>
                </a:tc>
                <a:tc>
                  <a:txBody>
                    <a:bodyPr/>
                    <a:lstStyle/>
                    <a:p>
                      <a:endParaRPr lang="de-DE" sz="1600" dirty="0">
                        <a:solidFill>
                          <a:schemeClr val="tx1"/>
                        </a:solidFill>
                      </a:endParaRPr>
                    </a:p>
                    <a:p>
                      <a:r>
                        <a:rPr lang="de-DE" sz="1600" dirty="0">
                          <a:solidFill>
                            <a:schemeClr val="tx1"/>
                          </a:solidFill>
                        </a:rPr>
                        <a:t>Beeinflussbare Risikofaktoren</a:t>
                      </a:r>
                    </a:p>
                  </a:txBody>
                  <a:tcPr marT="45716" marB="45716"/>
                </a:tc>
                <a:extLst>
                  <a:ext uri="{0D108BD9-81ED-4DB2-BD59-A6C34878D82A}">
                    <a16:rowId xmlns:a16="http://schemas.microsoft.com/office/drawing/2014/main" val="10000"/>
                  </a:ext>
                </a:extLst>
              </a:tr>
              <a:tr h="3762050">
                <a:tc>
                  <a:txBody>
                    <a:bodyPr/>
                    <a:lstStyle/>
                    <a:p>
                      <a:endParaRPr lang="de-DE" sz="1800" dirty="0"/>
                    </a:p>
                    <a:p>
                      <a:endParaRPr lang="de-DE" sz="1800" dirty="0"/>
                    </a:p>
                    <a:p>
                      <a:endParaRPr lang="de-DE" sz="1800" dirty="0"/>
                    </a:p>
                    <a:p>
                      <a:endParaRPr lang="de-DE" sz="1800" dirty="0"/>
                    </a:p>
                    <a:p>
                      <a:endParaRPr lang="de-DE" sz="1800" dirty="0"/>
                    </a:p>
                    <a:p>
                      <a:endParaRPr lang="de-DE" sz="1800" dirty="0"/>
                    </a:p>
                    <a:p>
                      <a:endParaRPr lang="de-DE" sz="1800" dirty="0"/>
                    </a:p>
                    <a:p>
                      <a:endParaRPr lang="de-DE" sz="1800" dirty="0"/>
                    </a:p>
                    <a:p>
                      <a:endParaRPr lang="de-DE" sz="1800" dirty="0"/>
                    </a:p>
                    <a:p>
                      <a:endParaRPr lang="de-DE" sz="1800" dirty="0"/>
                    </a:p>
                    <a:p>
                      <a:endParaRPr lang="de-DE" sz="1800" dirty="0"/>
                    </a:p>
                    <a:p>
                      <a:endParaRPr lang="de-DE" sz="1800" dirty="0"/>
                    </a:p>
                    <a:p>
                      <a:endParaRPr lang="de-DE" sz="1800" dirty="0"/>
                    </a:p>
                  </a:txBody>
                  <a:tcPr marT="45716" marB="45716"/>
                </a:tc>
                <a:tc>
                  <a:txBody>
                    <a:bodyPr/>
                    <a:lstStyle/>
                    <a:p>
                      <a:endParaRPr lang="de-DE" sz="1800" dirty="0"/>
                    </a:p>
                  </a:txBody>
                  <a:tcPr marT="45716" marB="45716"/>
                </a:tc>
                <a:tc>
                  <a:txBody>
                    <a:bodyPr/>
                    <a:lstStyle/>
                    <a:p>
                      <a:endParaRPr lang="de-DE" sz="1800" dirty="0"/>
                    </a:p>
                  </a:txBody>
                  <a:tcPr marT="45716" marB="45716"/>
                </a:tc>
                <a:extLst>
                  <a:ext uri="{0D108BD9-81ED-4DB2-BD59-A6C34878D82A}">
                    <a16:rowId xmlns:a16="http://schemas.microsoft.com/office/drawing/2014/main" val="10001"/>
                  </a:ext>
                </a:extLst>
              </a:tr>
            </a:tbl>
          </a:graphicData>
        </a:graphic>
      </p:graphicFrame>
      <p:sp>
        <p:nvSpPr>
          <p:cNvPr id="5" name="Ellipse 4">
            <a:extLst>
              <a:ext uri="{FF2B5EF4-FFF2-40B4-BE49-F238E27FC236}">
                <a16:creationId xmlns:a16="http://schemas.microsoft.com/office/drawing/2014/main" id="{5909FF39-1D84-422B-B71E-EE13F9DE9C56}"/>
              </a:ext>
            </a:extLst>
          </p:cNvPr>
          <p:cNvSpPr/>
          <p:nvPr/>
        </p:nvSpPr>
        <p:spPr>
          <a:xfrm>
            <a:off x="3046528" y="3275721"/>
            <a:ext cx="1727200" cy="151130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tx1"/>
                </a:solidFill>
              </a:rPr>
              <a:t>(Herz-)</a:t>
            </a:r>
          </a:p>
          <a:p>
            <a:pPr algn="ctr">
              <a:defRPr/>
            </a:pPr>
            <a:r>
              <a:rPr lang="de-DE" dirty="0" smtClean="0">
                <a:solidFill>
                  <a:schemeClr val="tx1"/>
                </a:solidFill>
              </a:rPr>
              <a:t>Krankheit</a:t>
            </a:r>
            <a:endParaRPr lang="de-DE" dirty="0">
              <a:solidFill>
                <a:schemeClr val="tx1"/>
              </a:solidFill>
            </a:endParaRPr>
          </a:p>
        </p:txBody>
      </p:sp>
      <p:sp>
        <p:nvSpPr>
          <p:cNvPr id="6" name="Pfeil nach links 5">
            <a:extLst>
              <a:ext uri="{FF2B5EF4-FFF2-40B4-BE49-F238E27FC236}">
                <a16:creationId xmlns:a16="http://schemas.microsoft.com/office/drawing/2014/main" id="{3A4B94C7-1412-465D-B2E5-E930E19A4095}"/>
              </a:ext>
            </a:extLst>
          </p:cNvPr>
          <p:cNvSpPr/>
          <p:nvPr/>
        </p:nvSpPr>
        <p:spPr>
          <a:xfrm>
            <a:off x="4937240" y="5590296"/>
            <a:ext cx="1998663" cy="576263"/>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Stress</a:t>
            </a:r>
          </a:p>
        </p:txBody>
      </p:sp>
      <p:sp>
        <p:nvSpPr>
          <p:cNvPr id="7" name="Pfeil nach links 6">
            <a:extLst>
              <a:ext uri="{FF2B5EF4-FFF2-40B4-BE49-F238E27FC236}">
                <a16:creationId xmlns:a16="http://schemas.microsoft.com/office/drawing/2014/main" id="{0756C239-93C5-48B5-B60E-3017B8E99294}"/>
              </a:ext>
            </a:extLst>
          </p:cNvPr>
          <p:cNvSpPr/>
          <p:nvPr/>
        </p:nvSpPr>
        <p:spPr>
          <a:xfrm>
            <a:off x="4908665" y="4012321"/>
            <a:ext cx="2016125" cy="576263"/>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Diabetes</a:t>
            </a:r>
          </a:p>
        </p:txBody>
      </p:sp>
      <p:sp>
        <p:nvSpPr>
          <p:cNvPr id="8" name="Pfeil nach links 7">
            <a:extLst>
              <a:ext uri="{FF2B5EF4-FFF2-40B4-BE49-F238E27FC236}">
                <a16:creationId xmlns:a16="http://schemas.microsoft.com/office/drawing/2014/main" id="{52376580-2F1E-4F6B-BA77-46BBE8FD9BE9}"/>
              </a:ext>
            </a:extLst>
          </p:cNvPr>
          <p:cNvSpPr/>
          <p:nvPr/>
        </p:nvSpPr>
        <p:spPr>
          <a:xfrm>
            <a:off x="4942003" y="5090234"/>
            <a:ext cx="1995487" cy="576262"/>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Rauchen</a:t>
            </a:r>
          </a:p>
        </p:txBody>
      </p:sp>
      <p:sp>
        <p:nvSpPr>
          <p:cNvPr id="9" name="Pfeil nach links 8">
            <a:extLst>
              <a:ext uri="{FF2B5EF4-FFF2-40B4-BE49-F238E27FC236}">
                <a16:creationId xmlns:a16="http://schemas.microsoft.com/office/drawing/2014/main" id="{B8A56395-6FD1-4B74-839E-BFCBFF371D33}"/>
              </a:ext>
            </a:extLst>
          </p:cNvPr>
          <p:cNvSpPr/>
          <p:nvPr/>
        </p:nvSpPr>
        <p:spPr>
          <a:xfrm>
            <a:off x="4900728" y="3458284"/>
            <a:ext cx="2016125" cy="574675"/>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Übergewicht</a:t>
            </a:r>
          </a:p>
        </p:txBody>
      </p:sp>
      <p:sp>
        <p:nvSpPr>
          <p:cNvPr id="10" name="Pfeil nach links 9">
            <a:extLst>
              <a:ext uri="{FF2B5EF4-FFF2-40B4-BE49-F238E27FC236}">
                <a16:creationId xmlns:a16="http://schemas.microsoft.com/office/drawing/2014/main" id="{38359511-194F-47EB-B9B7-E6830E3A0AE1}"/>
              </a:ext>
            </a:extLst>
          </p:cNvPr>
          <p:cNvSpPr/>
          <p:nvPr/>
        </p:nvSpPr>
        <p:spPr>
          <a:xfrm>
            <a:off x="4903903" y="2920121"/>
            <a:ext cx="2016125" cy="576263"/>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Bluthochdruck</a:t>
            </a:r>
          </a:p>
        </p:txBody>
      </p:sp>
      <p:sp>
        <p:nvSpPr>
          <p:cNvPr id="11" name="Pfeil nach rechts 10">
            <a:extLst>
              <a:ext uri="{FF2B5EF4-FFF2-40B4-BE49-F238E27FC236}">
                <a16:creationId xmlns:a16="http://schemas.microsoft.com/office/drawing/2014/main" id="{2B9A7F5E-256C-4B84-8ECE-90DEA499869A}"/>
              </a:ext>
            </a:extLst>
          </p:cNvPr>
          <p:cNvSpPr/>
          <p:nvPr/>
        </p:nvSpPr>
        <p:spPr>
          <a:xfrm>
            <a:off x="846253" y="3137609"/>
            <a:ext cx="2027237" cy="57150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Alter</a:t>
            </a:r>
          </a:p>
        </p:txBody>
      </p:sp>
      <p:sp>
        <p:nvSpPr>
          <p:cNvPr id="12" name="Pfeil nach rechts 11">
            <a:extLst>
              <a:ext uri="{FF2B5EF4-FFF2-40B4-BE49-F238E27FC236}">
                <a16:creationId xmlns:a16="http://schemas.microsoft.com/office/drawing/2014/main" id="{91268D8F-972A-4077-AB2C-B34A3C70FDC3}"/>
              </a:ext>
            </a:extLst>
          </p:cNvPr>
          <p:cNvSpPr/>
          <p:nvPr/>
        </p:nvSpPr>
        <p:spPr>
          <a:xfrm>
            <a:off x="838315" y="4152021"/>
            <a:ext cx="2027238" cy="60960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a:solidFill>
                  <a:schemeClr val="tx1"/>
                </a:solidFill>
              </a:rPr>
              <a:t>Genetische Disposition</a:t>
            </a:r>
          </a:p>
        </p:txBody>
      </p:sp>
      <p:sp>
        <p:nvSpPr>
          <p:cNvPr id="13" name="Pfeil nach rechts 12">
            <a:extLst>
              <a:ext uri="{FF2B5EF4-FFF2-40B4-BE49-F238E27FC236}">
                <a16:creationId xmlns:a16="http://schemas.microsoft.com/office/drawing/2014/main" id="{9B0303A2-42D9-4666-85BC-A2ACC0FDFA29}"/>
              </a:ext>
            </a:extLst>
          </p:cNvPr>
          <p:cNvSpPr/>
          <p:nvPr/>
        </p:nvSpPr>
        <p:spPr>
          <a:xfrm>
            <a:off x="838315" y="3647196"/>
            <a:ext cx="2027238" cy="582613"/>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solidFill>
                  <a:schemeClr val="tx1"/>
                </a:solidFill>
              </a:rPr>
              <a:t>Geschlecht</a:t>
            </a:r>
          </a:p>
        </p:txBody>
      </p:sp>
      <p:sp>
        <p:nvSpPr>
          <p:cNvPr id="14" name="Pfeil nach links 13">
            <a:extLst>
              <a:ext uri="{FF2B5EF4-FFF2-40B4-BE49-F238E27FC236}">
                <a16:creationId xmlns:a16="http://schemas.microsoft.com/office/drawing/2014/main" id="{5152F220-7131-4E26-8218-302CB1AD8F87}"/>
              </a:ext>
            </a:extLst>
          </p:cNvPr>
          <p:cNvSpPr/>
          <p:nvPr/>
        </p:nvSpPr>
        <p:spPr>
          <a:xfrm>
            <a:off x="4922953" y="4563184"/>
            <a:ext cx="2016125" cy="574675"/>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500" dirty="0">
                <a:solidFill>
                  <a:schemeClr val="tx1"/>
                </a:solidFill>
              </a:rPr>
              <a:t>Bewegungsmangel</a:t>
            </a:r>
          </a:p>
        </p:txBody>
      </p:sp>
      <p:sp>
        <p:nvSpPr>
          <p:cNvPr id="15" name="Textfeld 14">
            <a:extLst>
              <a:ext uri="{FF2B5EF4-FFF2-40B4-BE49-F238E27FC236}">
                <a16:creationId xmlns:a16="http://schemas.microsoft.com/office/drawing/2014/main" id="{B183E39B-6B1A-4280-9861-ECFC826EE3E7}"/>
              </a:ext>
            </a:extLst>
          </p:cNvPr>
          <p:cNvSpPr txBox="1"/>
          <p:nvPr/>
        </p:nvSpPr>
        <p:spPr>
          <a:xfrm>
            <a:off x="7218478" y="2515309"/>
            <a:ext cx="2160587" cy="307975"/>
          </a:xfrm>
          <a:prstGeom prst="rect">
            <a:avLst/>
          </a:prstGeom>
          <a:solidFill>
            <a:schemeClr val="bg1">
              <a:lumMod val="85000"/>
            </a:schemeClr>
          </a:solidFill>
        </p:spPr>
        <p:txBody>
          <a:bodyPr>
            <a:spAutoFit/>
          </a:bodyPr>
          <a:lstStyle/>
          <a:p>
            <a:pPr>
              <a:defRPr/>
            </a:pPr>
            <a:r>
              <a:rPr lang="de-DE" sz="1400" dirty="0">
                <a:solidFill>
                  <a:srgbClr val="FF0000"/>
                </a:solidFill>
              </a:rPr>
              <a:t>Bewegung</a:t>
            </a:r>
            <a:r>
              <a:rPr lang="de-DE" sz="1400" dirty="0"/>
              <a:t>    Ernährung</a:t>
            </a:r>
          </a:p>
        </p:txBody>
      </p:sp>
      <p:sp>
        <p:nvSpPr>
          <p:cNvPr id="16" name="Textfeld 15">
            <a:extLst>
              <a:ext uri="{FF2B5EF4-FFF2-40B4-BE49-F238E27FC236}">
                <a16:creationId xmlns:a16="http://schemas.microsoft.com/office/drawing/2014/main" id="{0D74610A-1C0F-43CD-BCFB-A3AB3A90404E}"/>
              </a:ext>
            </a:extLst>
          </p:cNvPr>
          <p:cNvSpPr txBox="1"/>
          <p:nvPr/>
        </p:nvSpPr>
        <p:spPr>
          <a:xfrm>
            <a:off x="7218478" y="3064584"/>
            <a:ext cx="2160587" cy="307975"/>
          </a:xfrm>
          <a:prstGeom prst="rect">
            <a:avLst/>
          </a:prstGeom>
          <a:solidFill>
            <a:schemeClr val="bg1">
              <a:lumMod val="85000"/>
            </a:schemeClr>
          </a:solidFill>
        </p:spPr>
        <p:txBody>
          <a:bodyPr>
            <a:spAutoFit/>
          </a:bodyPr>
          <a:lstStyle/>
          <a:p>
            <a:pPr>
              <a:defRPr/>
            </a:pPr>
            <a:r>
              <a:rPr lang="de-DE" sz="1400" dirty="0">
                <a:solidFill>
                  <a:srgbClr val="FF0000"/>
                </a:solidFill>
              </a:rPr>
              <a:t>Bewegung</a:t>
            </a:r>
            <a:r>
              <a:rPr lang="de-DE" sz="1400" dirty="0"/>
              <a:t>    Ernährung</a:t>
            </a:r>
          </a:p>
        </p:txBody>
      </p:sp>
      <p:sp>
        <p:nvSpPr>
          <p:cNvPr id="17" name="Textfeld 16">
            <a:extLst>
              <a:ext uri="{FF2B5EF4-FFF2-40B4-BE49-F238E27FC236}">
                <a16:creationId xmlns:a16="http://schemas.microsoft.com/office/drawing/2014/main" id="{30A8858B-7116-4667-9DDC-975ED0259687}"/>
              </a:ext>
            </a:extLst>
          </p:cNvPr>
          <p:cNvSpPr txBox="1"/>
          <p:nvPr/>
        </p:nvSpPr>
        <p:spPr>
          <a:xfrm>
            <a:off x="7207365" y="3597984"/>
            <a:ext cx="2160588" cy="307975"/>
          </a:xfrm>
          <a:prstGeom prst="rect">
            <a:avLst/>
          </a:prstGeom>
          <a:solidFill>
            <a:schemeClr val="bg1">
              <a:lumMod val="85000"/>
            </a:schemeClr>
          </a:solidFill>
        </p:spPr>
        <p:txBody>
          <a:bodyPr>
            <a:spAutoFit/>
          </a:bodyPr>
          <a:lstStyle/>
          <a:p>
            <a:pPr>
              <a:defRPr/>
            </a:pPr>
            <a:r>
              <a:rPr lang="de-DE" sz="1400" dirty="0">
                <a:solidFill>
                  <a:srgbClr val="FF0000"/>
                </a:solidFill>
              </a:rPr>
              <a:t>Bewegung</a:t>
            </a:r>
            <a:r>
              <a:rPr lang="de-DE" sz="1400" dirty="0"/>
              <a:t>    Ernährung</a:t>
            </a:r>
          </a:p>
        </p:txBody>
      </p:sp>
      <p:sp>
        <p:nvSpPr>
          <p:cNvPr id="18" name="Textfeld 17">
            <a:extLst>
              <a:ext uri="{FF2B5EF4-FFF2-40B4-BE49-F238E27FC236}">
                <a16:creationId xmlns:a16="http://schemas.microsoft.com/office/drawing/2014/main" id="{D5895C68-574D-4409-A31C-E745B3133D3D}"/>
              </a:ext>
            </a:extLst>
          </p:cNvPr>
          <p:cNvSpPr txBox="1"/>
          <p:nvPr/>
        </p:nvSpPr>
        <p:spPr>
          <a:xfrm>
            <a:off x="7204190" y="4179009"/>
            <a:ext cx="2160588" cy="307975"/>
          </a:xfrm>
          <a:prstGeom prst="rect">
            <a:avLst/>
          </a:prstGeom>
          <a:solidFill>
            <a:schemeClr val="bg1">
              <a:lumMod val="85000"/>
            </a:schemeClr>
          </a:solidFill>
        </p:spPr>
        <p:txBody>
          <a:bodyPr>
            <a:spAutoFit/>
          </a:bodyPr>
          <a:lstStyle/>
          <a:p>
            <a:pPr>
              <a:defRPr/>
            </a:pPr>
            <a:r>
              <a:rPr lang="de-DE" sz="1400" dirty="0">
                <a:solidFill>
                  <a:srgbClr val="FF0000"/>
                </a:solidFill>
              </a:rPr>
              <a:t>Bewegung</a:t>
            </a:r>
            <a:r>
              <a:rPr lang="de-DE" sz="1400" dirty="0"/>
              <a:t>    Ernährung</a:t>
            </a:r>
          </a:p>
        </p:txBody>
      </p:sp>
      <p:sp>
        <p:nvSpPr>
          <p:cNvPr id="19" name="Textfeld 18">
            <a:extLst>
              <a:ext uri="{FF2B5EF4-FFF2-40B4-BE49-F238E27FC236}">
                <a16:creationId xmlns:a16="http://schemas.microsoft.com/office/drawing/2014/main" id="{68D6A6AF-8AAD-4F4A-AB86-85731063E742}"/>
              </a:ext>
            </a:extLst>
          </p:cNvPr>
          <p:cNvSpPr txBox="1"/>
          <p:nvPr/>
        </p:nvSpPr>
        <p:spPr>
          <a:xfrm>
            <a:off x="7237528" y="4723521"/>
            <a:ext cx="1081087" cy="307975"/>
          </a:xfrm>
          <a:prstGeom prst="rect">
            <a:avLst/>
          </a:prstGeom>
          <a:solidFill>
            <a:schemeClr val="bg1">
              <a:lumMod val="85000"/>
            </a:schemeClr>
          </a:solidFill>
        </p:spPr>
        <p:txBody>
          <a:bodyPr>
            <a:spAutoFit/>
          </a:bodyPr>
          <a:lstStyle/>
          <a:p>
            <a:pPr>
              <a:defRPr/>
            </a:pPr>
            <a:r>
              <a:rPr lang="de-DE" sz="1400" dirty="0">
                <a:solidFill>
                  <a:srgbClr val="FF0000"/>
                </a:solidFill>
              </a:rPr>
              <a:t>Bewegung</a:t>
            </a:r>
            <a:endParaRPr lang="de-DE" sz="1400" dirty="0">
              <a:solidFill>
                <a:schemeClr val="tx1">
                  <a:lumMod val="50000"/>
                  <a:lumOff val="50000"/>
                </a:schemeClr>
              </a:solidFill>
            </a:endParaRPr>
          </a:p>
        </p:txBody>
      </p:sp>
      <p:sp>
        <p:nvSpPr>
          <p:cNvPr id="20" name="Textfeld 19">
            <a:extLst>
              <a:ext uri="{FF2B5EF4-FFF2-40B4-BE49-F238E27FC236}">
                <a16:creationId xmlns:a16="http://schemas.microsoft.com/office/drawing/2014/main" id="{95D685F6-F22F-473A-BA8C-C7300622BBEF}"/>
              </a:ext>
            </a:extLst>
          </p:cNvPr>
          <p:cNvSpPr txBox="1"/>
          <p:nvPr/>
        </p:nvSpPr>
        <p:spPr>
          <a:xfrm>
            <a:off x="7194665" y="5742696"/>
            <a:ext cx="1081088" cy="307975"/>
          </a:xfrm>
          <a:prstGeom prst="rect">
            <a:avLst/>
          </a:prstGeom>
          <a:solidFill>
            <a:schemeClr val="bg1">
              <a:lumMod val="85000"/>
            </a:schemeClr>
          </a:solidFill>
        </p:spPr>
        <p:txBody>
          <a:bodyPr>
            <a:spAutoFit/>
          </a:bodyPr>
          <a:lstStyle/>
          <a:p>
            <a:pPr>
              <a:defRPr/>
            </a:pPr>
            <a:r>
              <a:rPr lang="de-DE" sz="1400" dirty="0">
                <a:solidFill>
                  <a:srgbClr val="FF0000"/>
                </a:solidFill>
              </a:rPr>
              <a:t>Bewegung</a:t>
            </a:r>
            <a:endParaRPr lang="de-DE" sz="1400" dirty="0">
              <a:solidFill>
                <a:schemeClr val="tx1">
                  <a:lumMod val="50000"/>
                  <a:lumOff val="50000"/>
                </a:schemeClr>
              </a:solidFill>
            </a:endParaRPr>
          </a:p>
        </p:txBody>
      </p:sp>
      <p:sp>
        <p:nvSpPr>
          <p:cNvPr id="21" name="Pfeil nach links 20">
            <a:extLst>
              <a:ext uri="{FF2B5EF4-FFF2-40B4-BE49-F238E27FC236}">
                <a16:creationId xmlns:a16="http://schemas.microsoft.com/office/drawing/2014/main" id="{52EEF9B0-9887-4064-9537-CDB58631E591}"/>
              </a:ext>
            </a:extLst>
          </p:cNvPr>
          <p:cNvSpPr/>
          <p:nvPr/>
        </p:nvSpPr>
        <p:spPr>
          <a:xfrm>
            <a:off x="6916853" y="2535946"/>
            <a:ext cx="287337" cy="287338"/>
          </a:xfrm>
          <a:prstGeom prst="left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2" name="Pfeil nach links 21">
            <a:extLst>
              <a:ext uri="{FF2B5EF4-FFF2-40B4-BE49-F238E27FC236}">
                <a16:creationId xmlns:a16="http://schemas.microsoft.com/office/drawing/2014/main" id="{FEA7CE8B-595B-4CD7-B81A-080461BDA32B}"/>
              </a:ext>
            </a:extLst>
          </p:cNvPr>
          <p:cNvSpPr/>
          <p:nvPr/>
        </p:nvSpPr>
        <p:spPr>
          <a:xfrm>
            <a:off x="6907328" y="3069346"/>
            <a:ext cx="287337" cy="287338"/>
          </a:xfrm>
          <a:prstGeom prst="left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3" name="Pfeil nach links 22">
            <a:extLst>
              <a:ext uri="{FF2B5EF4-FFF2-40B4-BE49-F238E27FC236}">
                <a16:creationId xmlns:a16="http://schemas.microsoft.com/office/drawing/2014/main" id="{7F5123CC-8462-4739-B003-2B9175E2E58D}"/>
              </a:ext>
            </a:extLst>
          </p:cNvPr>
          <p:cNvSpPr/>
          <p:nvPr/>
        </p:nvSpPr>
        <p:spPr>
          <a:xfrm>
            <a:off x="6918440" y="3631321"/>
            <a:ext cx="287338" cy="288925"/>
          </a:xfrm>
          <a:prstGeom prst="left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4" name="Pfeil nach links 23">
            <a:extLst>
              <a:ext uri="{FF2B5EF4-FFF2-40B4-BE49-F238E27FC236}">
                <a16:creationId xmlns:a16="http://schemas.microsoft.com/office/drawing/2014/main" id="{56EB658A-EB73-4ED8-8E08-EEF4C6B96B14}"/>
              </a:ext>
            </a:extLst>
          </p:cNvPr>
          <p:cNvSpPr/>
          <p:nvPr/>
        </p:nvSpPr>
        <p:spPr>
          <a:xfrm>
            <a:off x="6927965" y="4156784"/>
            <a:ext cx="287338" cy="287337"/>
          </a:xfrm>
          <a:prstGeom prst="left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5" name="Pfeil nach links 24">
            <a:extLst>
              <a:ext uri="{FF2B5EF4-FFF2-40B4-BE49-F238E27FC236}">
                <a16:creationId xmlns:a16="http://schemas.microsoft.com/office/drawing/2014/main" id="{02396835-E81E-429E-A9AA-CA1C5061D6BB}"/>
              </a:ext>
            </a:extLst>
          </p:cNvPr>
          <p:cNvSpPr/>
          <p:nvPr/>
        </p:nvSpPr>
        <p:spPr>
          <a:xfrm>
            <a:off x="6939078" y="4706059"/>
            <a:ext cx="287337" cy="288925"/>
          </a:xfrm>
          <a:prstGeom prst="left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6" name="Pfeil nach links 25">
            <a:extLst>
              <a:ext uri="{FF2B5EF4-FFF2-40B4-BE49-F238E27FC236}">
                <a16:creationId xmlns:a16="http://schemas.microsoft.com/office/drawing/2014/main" id="{BE7C1EFC-2A78-4CBF-A373-0F86CA027E40}"/>
              </a:ext>
            </a:extLst>
          </p:cNvPr>
          <p:cNvSpPr/>
          <p:nvPr/>
        </p:nvSpPr>
        <p:spPr>
          <a:xfrm>
            <a:off x="6924790" y="5742696"/>
            <a:ext cx="257175" cy="271463"/>
          </a:xfrm>
          <a:prstGeom prst="left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7" name="Pfeil nach links 26">
            <a:extLst>
              <a:ext uri="{FF2B5EF4-FFF2-40B4-BE49-F238E27FC236}">
                <a16:creationId xmlns:a16="http://schemas.microsoft.com/office/drawing/2014/main" id="{39F26B13-DFE3-45F0-BA34-A39E70263673}"/>
              </a:ext>
            </a:extLst>
          </p:cNvPr>
          <p:cNvSpPr/>
          <p:nvPr/>
        </p:nvSpPr>
        <p:spPr>
          <a:xfrm>
            <a:off x="4919778" y="2374021"/>
            <a:ext cx="2016125" cy="576263"/>
          </a:xfrm>
          <a:prstGeom prst="lef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dirty="0">
                <a:solidFill>
                  <a:schemeClr val="tx1"/>
                </a:solidFill>
              </a:rPr>
              <a:t>Blutfette</a:t>
            </a:r>
          </a:p>
        </p:txBody>
      </p:sp>
    </p:spTree>
    <p:extLst>
      <p:ext uri="{BB962C8B-B14F-4D97-AF65-F5344CB8AC3E}">
        <p14:creationId xmlns:p14="http://schemas.microsoft.com/office/powerpoint/2010/main" val="28129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nvPr>
        </p:nvGraphicFramePr>
        <p:xfrm>
          <a:off x="142233" y="167270"/>
          <a:ext cx="9090977" cy="653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4766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20800015"/>
              </p:ext>
            </p:extLst>
          </p:nvPr>
        </p:nvGraphicFramePr>
        <p:xfrm>
          <a:off x="142233" y="167270"/>
          <a:ext cx="9090977" cy="653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1769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9219CC-1F4B-1643-A051-8D83A675605E}"/>
              </a:ext>
            </a:extLst>
          </p:cNvPr>
          <p:cNvSpPr>
            <a:spLocks noGrp="1"/>
          </p:cNvSpPr>
          <p:nvPr>
            <p:ph type="title"/>
          </p:nvPr>
        </p:nvSpPr>
        <p:spPr/>
        <p:txBody>
          <a:bodyPr/>
          <a:lstStyle/>
          <a:p>
            <a:r>
              <a:rPr lang="de-DE" altLang="de-DE" sz="3600" dirty="0"/>
              <a:t>Rauchen</a:t>
            </a:r>
            <a:endParaRPr lang="de-DE" dirty="0"/>
          </a:p>
        </p:txBody>
      </p:sp>
      <p:sp>
        <p:nvSpPr>
          <p:cNvPr id="3" name="Inhaltsplatzhalter 2">
            <a:extLst>
              <a:ext uri="{FF2B5EF4-FFF2-40B4-BE49-F238E27FC236}">
                <a16:creationId xmlns:a16="http://schemas.microsoft.com/office/drawing/2014/main" id="{C882FC69-6895-B5B0-AAF5-AB72F393B7D2}"/>
              </a:ext>
            </a:extLst>
          </p:cNvPr>
          <p:cNvSpPr>
            <a:spLocks noGrp="1"/>
          </p:cNvSpPr>
          <p:nvPr>
            <p:ph idx="1"/>
          </p:nvPr>
        </p:nvSpPr>
        <p:spPr/>
        <p:txBody>
          <a:bodyPr>
            <a:normAutofit/>
          </a:bodyPr>
          <a:lstStyle/>
          <a:p>
            <a:pPr eaLnBrk="1" hangingPunct="1">
              <a:lnSpc>
                <a:spcPct val="95000"/>
              </a:lnSpc>
            </a:pPr>
            <a:r>
              <a:rPr lang="de-DE" altLang="de-DE" sz="1800" dirty="0"/>
              <a:t>Rauchen führt zu einer Verschlechterung der Leistungsfähigkeit, da der inhalierte Rauch Kohlenmonoxid enthält. </a:t>
            </a:r>
          </a:p>
          <a:p>
            <a:pPr eaLnBrk="1" hangingPunct="1">
              <a:lnSpc>
                <a:spcPct val="95000"/>
              </a:lnSpc>
            </a:pPr>
            <a:r>
              <a:rPr lang="de-DE" altLang="de-DE" sz="1800" dirty="0"/>
              <a:t>Kohlenmonoxid blockiert bis zu 10% der roten Blutkörperchen („Andockstelle“ für den Sauerstoff)</a:t>
            </a:r>
          </a:p>
          <a:p>
            <a:pPr>
              <a:lnSpc>
                <a:spcPct val="95000"/>
              </a:lnSpc>
            </a:pPr>
            <a:r>
              <a:rPr lang="de-DE" altLang="de-DE" sz="1800" dirty="0"/>
              <a:t>Rauchen erhöht die Gerinnbarkeit des Blutes durch eine Verstärkung der </a:t>
            </a:r>
            <a:r>
              <a:rPr lang="de-DE" altLang="de-DE" sz="1800" dirty="0" err="1"/>
              <a:t>Thrombozytenzusammenballung</a:t>
            </a:r>
            <a:endParaRPr lang="de-DE" altLang="de-DE" sz="1800" dirty="0"/>
          </a:p>
          <a:p>
            <a:pPr>
              <a:lnSpc>
                <a:spcPct val="95000"/>
              </a:lnSpc>
            </a:pPr>
            <a:endParaRPr lang="de-DE" altLang="de-DE" dirty="0"/>
          </a:p>
          <a:p>
            <a:pPr marL="0" indent="0" eaLnBrk="1" hangingPunct="1">
              <a:lnSpc>
                <a:spcPct val="95000"/>
              </a:lnSpc>
              <a:buNone/>
            </a:pPr>
            <a:r>
              <a:rPr lang="de-DE" altLang="de-DE" dirty="0">
                <a:sym typeface="Wingdings" panose="05000000000000000000" pitchFamily="2" charset="2"/>
              </a:rPr>
              <a:t>		 </a:t>
            </a:r>
            <a:r>
              <a:rPr lang="de-DE" altLang="de-DE" sz="1800" dirty="0">
                <a:sym typeface="Wingdings" panose="05000000000000000000" pitchFamily="2" charset="2"/>
              </a:rPr>
              <a:t>Verminderung der Ausdauerleistung um bis zu </a:t>
            </a:r>
            <a:r>
              <a:rPr lang="de-DE" altLang="de-DE" sz="1800" b="1" dirty="0">
                <a:sym typeface="Wingdings" panose="05000000000000000000" pitchFamily="2" charset="2"/>
              </a:rPr>
              <a:t>10%</a:t>
            </a:r>
            <a:endParaRPr lang="de-DE" altLang="de-DE" sz="1800" b="1" dirty="0"/>
          </a:p>
        </p:txBody>
      </p:sp>
      <p:pic>
        <p:nvPicPr>
          <p:cNvPr id="5" name="Picture 5">
            <a:extLst>
              <a:ext uri="{FF2B5EF4-FFF2-40B4-BE49-F238E27FC236}">
                <a16:creationId xmlns:a16="http://schemas.microsoft.com/office/drawing/2014/main" id="{67B8FB90-591B-846E-A817-3B1ACC590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388" y="508000"/>
            <a:ext cx="7572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7">
            <a:extLst>
              <a:ext uri="{FF2B5EF4-FFF2-40B4-BE49-F238E27FC236}">
                <a16:creationId xmlns:a16="http://schemas.microsoft.com/office/drawing/2014/main" id="{C66B4B52-A8D7-877A-82AD-82BC495F1396}"/>
              </a:ext>
            </a:extLst>
          </p:cNvPr>
          <p:cNvSpPr>
            <a:spLocks noChangeArrowheads="1"/>
          </p:cNvSpPr>
          <p:nvPr/>
        </p:nvSpPr>
        <p:spPr bwMode="auto">
          <a:xfrm>
            <a:off x="905934" y="4361326"/>
            <a:ext cx="618066" cy="572624"/>
          </a:xfrm>
          <a:prstGeom prst="rightArrow">
            <a:avLst>
              <a:gd name="adj1" fmla="val 50000"/>
              <a:gd name="adj2" fmla="val 581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de-DE" altLang="de-DE">
              <a:solidFill>
                <a:srgbClr val="000000"/>
              </a:solidFill>
            </a:endParaRPr>
          </a:p>
        </p:txBody>
      </p:sp>
      <p:pic>
        <p:nvPicPr>
          <p:cNvPr id="9" name="Picture 6" descr="lungen">
            <a:extLst>
              <a:ext uri="{FF2B5EF4-FFF2-40B4-BE49-F238E27FC236}">
                <a16:creationId xmlns:a16="http://schemas.microsoft.com/office/drawing/2014/main" id="{1F96C5D7-0471-9180-5F0C-C104D94E8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955" y="5096801"/>
            <a:ext cx="25114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14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Auswirkungen auf unser Herz-Kreislauf System</a:t>
            </a:r>
          </a:p>
        </p:txBody>
      </p:sp>
      <p:sp>
        <p:nvSpPr>
          <p:cNvPr id="3" name="Inhaltsplatzhalter 2"/>
          <p:cNvSpPr>
            <a:spLocks noGrp="1"/>
          </p:cNvSpPr>
          <p:nvPr>
            <p:ph idx="1"/>
          </p:nvPr>
        </p:nvSpPr>
        <p:spPr>
          <a:xfrm>
            <a:off x="677334" y="1778103"/>
            <a:ext cx="4401443" cy="3880773"/>
          </a:xfrm>
        </p:spPr>
        <p:txBody>
          <a:bodyPr>
            <a:noAutofit/>
          </a:bodyPr>
          <a:lstStyle/>
          <a:p>
            <a:pPr>
              <a:lnSpc>
                <a:spcPct val="200000"/>
              </a:lnSpc>
            </a:pPr>
            <a:r>
              <a:rPr lang="de-DE" sz="2200" b="1" dirty="0"/>
              <a:t>Herz = Muskelpumpe</a:t>
            </a:r>
          </a:p>
          <a:p>
            <a:pPr>
              <a:lnSpc>
                <a:spcPct val="200000"/>
              </a:lnSpc>
            </a:pPr>
            <a:r>
              <a:rPr lang="de-DE" sz="2200" b="1" dirty="0"/>
              <a:t>Automatische Steuerung</a:t>
            </a:r>
          </a:p>
          <a:p>
            <a:pPr>
              <a:lnSpc>
                <a:spcPct val="200000"/>
              </a:lnSpc>
            </a:pPr>
            <a:r>
              <a:rPr lang="de-DE" sz="2200" dirty="0"/>
              <a:t>Das Herz versorgt unseren Körper mit </a:t>
            </a:r>
            <a:r>
              <a:rPr lang="de-DE" sz="2200" b="1" dirty="0"/>
              <a:t>Blut &amp; Sauerstoff</a:t>
            </a:r>
          </a:p>
          <a:p>
            <a:pPr>
              <a:lnSpc>
                <a:spcPct val="200000"/>
              </a:lnSpc>
            </a:pPr>
            <a:r>
              <a:rPr lang="de-DE" sz="2200" dirty="0"/>
              <a:t>Wie können wir unser </a:t>
            </a:r>
            <a:r>
              <a:rPr lang="de-DE" sz="2200" b="1" dirty="0"/>
              <a:t>Herz trainieren?</a:t>
            </a:r>
          </a:p>
        </p:txBody>
      </p:sp>
      <p:pic>
        <p:nvPicPr>
          <p:cNvPr id="4" name="Picture 2" descr="Free heart anatomy organ illustration">
            <a:extLst>
              <a:ext uri="{FF2B5EF4-FFF2-40B4-BE49-F238E27FC236}">
                <a16:creationId xmlns:a16="http://schemas.microsoft.com/office/drawing/2014/main" id="{0874F3AF-E42C-BC74-31CB-B1F3FB9D8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503" y="1879627"/>
            <a:ext cx="4401443" cy="440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324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Training für unser Herz</a:t>
            </a:r>
          </a:p>
        </p:txBody>
      </p:sp>
      <p:sp>
        <p:nvSpPr>
          <p:cNvPr id="3" name="Inhaltsplatzhalter 2"/>
          <p:cNvSpPr>
            <a:spLocks noGrp="1"/>
          </p:cNvSpPr>
          <p:nvPr>
            <p:ph idx="1"/>
          </p:nvPr>
        </p:nvSpPr>
        <p:spPr>
          <a:xfrm>
            <a:off x="677334" y="1488613"/>
            <a:ext cx="6485468" cy="3880773"/>
          </a:xfrm>
        </p:spPr>
        <p:txBody>
          <a:bodyPr>
            <a:noAutofit/>
          </a:bodyPr>
          <a:lstStyle/>
          <a:p>
            <a:pPr>
              <a:lnSpc>
                <a:spcPct val="200000"/>
              </a:lnSpc>
            </a:pPr>
            <a:r>
              <a:rPr lang="de-DE" sz="2200" dirty="0"/>
              <a:t>Wir kräftigen unser Herz mit </a:t>
            </a:r>
            <a:r>
              <a:rPr lang="de-DE" sz="2200" b="1" dirty="0"/>
              <a:t>Ausdauertraining</a:t>
            </a:r>
          </a:p>
          <a:p>
            <a:pPr>
              <a:lnSpc>
                <a:spcPct val="200000"/>
              </a:lnSpc>
            </a:pPr>
            <a:r>
              <a:rPr lang="de-DE" sz="2200" dirty="0"/>
              <a:t>Dadurch wird das Herz </a:t>
            </a:r>
            <a:r>
              <a:rPr lang="de-DE" sz="2200" b="1" dirty="0"/>
              <a:t>stärker</a:t>
            </a:r>
            <a:r>
              <a:rPr lang="de-DE" sz="2200" dirty="0"/>
              <a:t> und die </a:t>
            </a:r>
            <a:r>
              <a:rPr lang="de-DE" sz="2200" b="1" dirty="0"/>
              <a:t>Pumpleistung</a:t>
            </a:r>
            <a:r>
              <a:rPr lang="de-DE" sz="2200" dirty="0"/>
              <a:t> wird besser</a:t>
            </a:r>
            <a:br>
              <a:rPr lang="de-DE" sz="2200" dirty="0"/>
            </a:br>
            <a:endParaRPr lang="de-DE" sz="2200" dirty="0"/>
          </a:p>
          <a:p>
            <a:pPr marL="0" indent="0">
              <a:lnSpc>
                <a:spcPct val="200000"/>
              </a:lnSpc>
              <a:buNone/>
            </a:pPr>
            <a:r>
              <a:rPr lang="de-DE" sz="2200" dirty="0">
                <a:sym typeface="Wingdings" panose="05000000000000000000" pitchFamily="2" charset="2"/>
              </a:rPr>
              <a:t> </a:t>
            </a:r>
            <a:r>
              <a:rPr lang="de-DE" altLang="de-DE" sz="2200" dirty="0"/>
              <a:t>Erhöht sich das </a:t>
            </a:r>
            <a:r>
              <a:rPr lang="de-DE" altLang="de-DE" sz="2200" b="1" dirty="0"/>
              <a:t>Schlagvolumen</a:t>
            </a:r>
            <a:r>
              <a:rPr lang="de-DE" altLang="de-DE" sz="2200" dirty="0"/>
              <a:t> </a:t>
            </a:r>
            <a:r>
              <a:rPr lang="de-DE" altLang="de-DE" sz="2200" dirty="0">
                <a:sym typeface="Wingdings 3" panose="05040102010807070707" pitchFamily="18" charset="2"/>
              </a:rPr>
              <a:t>oder wird es dadurch reduziert?</a:t>
            </a:r>
            <a:endParaRPr lang="de-DE" altLang="de-DE" sz="2200" dirty="0">
              <a:sym typeface="Wingdings" panose="05000000000000000000" pitchFamily="2" charset="2"/>
            </a:endParaRPr>
          </a:p>
          <a:p>
            <a:pPr marL="0" indent="0">
              <a:lnSpc>
                <a:spcPct val="200000"/>
              </a:lnSpc>
              <a:buNone/>
            </a:pPr>
            <a:endParaRPr lang="de-DE" sz="1800" b="1" dirty="0"/>
          </a:p>
        </p:txBody>
      </p:sp>
      <p:pic>
        <p:nvPicPr>
          <p:cNvPr id="1026" name="Picture 2" descr="Generiertes Bild">
            <a:extLst>
              <a:ext uri="{FF2B5EF4-FFF2-40B4-BE49-F238E27FC236}">
                <a16:creationId xmlns:a16="http://schemas.microsoft.com/office/drawing/2014/main" id="{9EE7BFCF-785C-3DEE-70BC-D680BB8E6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neriertes Bild">
            <a:extLst>
              <a:ext uri="{FF2B5EF4-FFF2-40B4-BE49-F238E27FC236}">
                <a16:creationId xmlns:a16="http://schemas.microsoft.com/office/drawing/2014/main" id="{60CBC1A0-AB8B-D7CE-D739-B2F7EF1B4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29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Das starke Herz</a:t>
            </a:r>
          </a:p>
        </p:txBody>
      </p:sp>
      <p:graphicFrame>
        <p:nvGraphicFramePr>
          <p:cNvPr id="5" name="Diagramm 4"/>
          <p:cNvGraphicFramePr/>
          <p:nvPr>
            <p:extLst>
              <p:ext uri="{D42A27DB-BD31-4B8C-83A1-F6EECF244321}">
                <p14:modId xmlns:p14="http://schemas.microsoft.com/office/powerpoint/2010/main" val="2137419013"/>
              </p:ext>
            </p:extLst>
          </p:nvPr>
        </p:nvGraphicFramePr>
        <p:xfrm>
          <a:off x="148521" y="1930400"/>
          <a:ext cx="9832759" cy="3294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feld 2">
            <a:extLst>
              <a:ext uri="{FF2B5EF4-FFF2-40B4-BE49-F238E27FC236}">
                <a16:creationId xmlns:a16="http://schemas.microsoft.com/office/drawing/2014/main" id="{81AC5AB0-38CA-272D-378E-5E8C7CD8C0EE}"/>
              </a:ext>
            </a:extLst>
          </p:cNvPr>
          <p:cNvSpPr txBox="1"/>
          <p:nvPr/>
        </p:nvSpPr>
        <p:spPr>
          <a:xfrm>
            <a:off x="677334" y="5009684"/>
            <a:ext cx="6923616" cy="1077218"/>
          </a:xfrm>
          <a:prstGeom prst="rect">
            <a:avLst/>
          </a:prstGeom>
          <a:noFill/>
        </p:spPr>
        <p:txBody>
          <a:bodyPr wrap="square" rtlCol="0">
            <a:spAutoFit/>
          </a:bodyPr>
          <a:lstStyle/>
          <a:p>
            <a:r>
              <a:rPr lang="de-DE" sz="3200" dirty="0"/>
              <a:t>Steigt oder sinkt unsere Herzfrequenz dadurch (langfristig)?</a:t>
            </a:r>
          </a:p>
        </p:txBody>
      </p:sp>
    </p:spTree>
    <p:extLst>
      <p:ext uri="{BB962C8B-B14F-4D97-AF65-F5344CB8AC3E}">
        <p14:creationId xmlns:p14="http://schemas.microsoft.com/office/powerpoint/2010/main" val="354848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Herzfrequenz </a:t>
            </a:r>
          </a:p>
        </p:txBody>
      </p:sp>
      <p:sp>
        <p:nvSpPr>
          <p:cNvPr id="3" name="Inhaltsplatzhalter 2"/>
          <p:cNvSpPr>
            <a:spLocks noGrp="1"/>
          </p:cNvSpPr>
          <p:nvPr>
            <p:ph idx="1"/>
          </p:nvPr>
        </p:nvSpPr>
        <p:spPr>
          <a:xfrm>
            <a:off x="677334" y="1488613"/>
            <a:ext cx="5723468" cy="4879530"/>
          </a:xfrm>
        </p:spPr>
        <p:txBody>
          <a:bodyPr>
            <a:normAutofit/>
          </a:bodyPr>
          <a:lstStyle/>
          <a:p>
            <a:pPr>
              <a:lnSpc>
                <a:spcPct val="200000"/>
              </a:lnSpc>
            </a:pPr>
            <a:r>
              <a:rPr lang="de-DE" sz="2400" dirty="0"/>
              <a:t>Unsere Herzfrequenz </a:t>
            </a:r>
            <a:r>
              <a:rPr lang="de-DE" sz="2400" b="1" dirty="0"/>
              <a:t>sinkt ab!</a:t>
            </a:r>
          </a:p>
          <a:p>
            <a:pPr>
              <a:lnSpc>
                <a:spcPct val="200000"/>
              </a:lnSpc>
            </a:pPr>
            <a:r>
              <a:rPr lang="de-DE" sz="2400" dirty="0"/>
              <a:t>Pro Schlag wird </a:t>
            </a:r>
            <a:r>
              <a:rPr lang="de-DE" sz="2400" b="1" dirty="0"/>
              <a:t>mehr Blut</a:t>
            </a:r>
            <a:r>
              <a:rPr lang="de-DE" sz="2400" dirty="0"/>
              <a:t> gepumpt</a:t>
            </a:r>
          </a:p>
          <a:p>
            <a:pPr>
              <a:lnSpc>
                <a:spcPct val="200000"/>
              </a:lnSpc>
            </a:pPr>
            <a:r>
              <a:rPr lang="de-DE" sz="2400" dirty="0"/>
              <a:t>Wie oft schlägt das Herz pro Minute?</a:t>
            </a:r>
          </a:p>
          <a:p>
            <a:pPr lvl="1">
              <a:lnSpc>
                <a:spcPct val="200000"/>
              </a:lnSpc>
            </a:pPr>
            <a:r>
              <a:rPr lang="de-DE" sz="2300" b="1" dirty="0"/>
              <a:t>HF oder S/min</a:t>
            </a:r>
            <a:endParaRPr lang="de-DE" sz="2200" b="1" dirty="0"/>
          </a:p>
          <a:p>
            <a:pPr>
              <a:lnSpc>
                <a:spcPct val="200000"/>
              </a:lnSpc>
            </a:pPr>
            <a:r>
              <a:rPr lang="de-DE" sz="2400" b="1" dirty="0"/>
              <a:t>Herzfrequenz       = Anstrengung </a:t>
            </a:r>
          </a:p>
          <a:p>
            <a:pPr>
              <a:lnSpc>
                <a:spcPct val="200000"/>
              </a:lnSpc>
            </a:pPr>
            <a:endParaRPr lang="de-DE" sz="2000" b="1" dirty="0"/>
          </a:p>
        </p:txBody>
      </p:sp>
      <p:sp>
        <p:nvSpPr>
          <p:cNvPr id="4" name="Pfeil nach unten 3"/>
          <p:cNvSpPr/>
          <p:nvPr/>
        </p:nvSpPr>
        <p:spPr>
          <a:xfrm rot="10800000">
            <a:off x="3263646" y="5182100"/>
            <a:ext cx="275422" cy="3745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unten 5"/>
          <p:cNvSpPr/>
          <p:nvPr/>
        </p:nvSpPr>
        <p:spPr>
          <a:xfrm rot="10800000">
            <a:off x="5958289" y="5182100"/>
            <a:ext cx="275422" cy="3745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descr="Free heart anatomy organ illustration">
            <a:extLst>
              <a:ext uri="{FF2B5EF4-FFF2-40B4-BE49-F238E27FC236}">
                <a16:creationId xmlns:a16="http://schemas.microsoft.com/office/drawing/2014/main" id="{2A825B51-44FB-6A38-D7F4-374706BF8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288" y="1488613"/>
            <a:ext cx="4321629" cy="432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283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Wie hoch ist unsere maximale Herzfrequenz (</a:t>
            </a:r>
            <a:r>
              <a:rPr lang="de-DE" dirty="0" err="1"/>
              <a:t>HFmax</a:t>
            </a:r>
            <a:r>
              <a:rPr lang="de-DE" dirty="0"/>
              <a:t>)? </a:t>
            </a:r>
          </a:p>
        </p:txBody>
      </p:sp>
      <p:sp>
        <p:nvSpPr>
          <p:cNvPr id="3" name="Inhaltsplatzhalter 2"/>
          <p:cNvSpPr>
            <a:spLocks noGrp="1"/>
          </p:cNvSpPr>
          <p:nvPr>
            <p:ph idx="1"/>
          </p:nvPr>
        </p:nvSpPr>
        <p:spPr>
          <a:xfrm>
            <a:off x="677334" y="1930400"/>
            <a:ext cx="5293809" cy="3880773"/>
          </a:xfrm>
        </p:spPr>
        <p:txBody>
          <a:bodyPr>
            <a:noAutofit/>
          </a:bodyPr>
          <a:lstStyle/>
          <a:p>
            <a:pPr>
              <a:lnSpc>
                <a:spcPct val="200000"/>
              </a:lnSpc>
            </a:pPr>
            <a:r>
              <a:rPr lang="de-DE" sz="2200" dirty="0" err="1"/>
              <a:t>HFmax</a:t>
            </a:r>
            <a:r>
              <a:rPr lang="de-DE" sz="2200" b="1" dirty="0"/>
              <a:t> variiert individuell</a:t>
            </a:r>
          </a:p>
          <a:p>
            <a:pPr>
              <a:lnSpc>
                <a:spcPct val="200000"/>
              </a:lnSpc>
            </a:pPr>
            <a:r>
              <a:rPr lang="de-DE" sz="2200" b="1" dirty="0"/>
              <a:t>Beeinflusst </a:t>
            </a:r>
            <a:r>
              <a:rPr lang="de-DE" sz="2200" dirty="0"/>
              <a:t>durch</a:t>
            </a:r>
          </a:p>
          <a:p>
            <a:pPr lvl="1">
              <a:lnSpc>
                <a:spcPct val="200000"/>
              </a:lnSpc>
            </a:pPr>
            <a:r>
              <a:rPr lang="de-DE" sz="2200" dirty="0"/>
              <a:t>Genetik/Alter</a:t>
            </a:r>
          </a:p>
          <a:p>
            <a:pPr lvl="1">
              <a:lnSpc>
                <a:spcPct val="200000"/>
              </a:lnSpc>
            </a:pPr>
            <a:r>
              <a:rPr lang="de-DE" sz="2200" dirty="0"/>
              <a:t>Medikamente</a:t>
            </a:r>
          </a:p>
          <a:p>
            <a:pPr>
              <a:lnSpc>
                <a:spcPct val="200000"/>
              </a:lnSpc>
              <a:buFont typeface="Wingdings" panose="05000000000000000000" pitchFamily="2" charset="2"/>
              <a:buChar char="à"/>
            </a:pPr>
            <a:r>
              <a:rPr lang="de-DE" sz="2200" b="1" dirty="0">
                <a:sym typeface="Wingdings" panose="05000000000000000000" pitchFamily="2" charset="2"/>
              </a:rPr>
              <a:t>Belastungs-EKG</a:t>
            </a:r>
            <a:r>
              <a:rPr lang="de-DE" sz="2200" b="1" dirty="0"/>
              <a:t> </a:t>
            </a:r>
            <a:r>
              <a:rPr lang="de-DE" sz="2200" dirty="0"/>
              <a:t>als Grundlage</a:t>
            </a:r>
          </a:p>
        </p:txBody>
      </p:sp>
      <p:pic>
        <p:nvPicPr>
          <p:cNvPr id="4" name="Picture 2" descr="Free heart anatomy organ illustration">
            <a:extLst>
              <a:ext uri="{FF2B5EF4-FFF2-40B4-BE49-F238E27FC236}">
                <a16:creationId xmlns:a16="http://schemas.microsoft.com/office/drawing/2014/main" id="{CCF890CF-28D8-BB86-068F-C3BA924E8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288" y="1488613"/>
            <a:ext cx="4321629" cy="432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245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 starkes Herz…</a:t>
            </a:r>
          </a:p>
        </p:txBody>
      </p:sp>
      <p:sp>
        <p:nvSpPr>
          <p:cNvPr id="3" name="Inhaltsplatzhalter 2"/>
          <p:cNvSpPr>
            <a:spLocks noGrp="1"/>
          </p:cNvSpPr>
          <p:nvPr>
            <p:ph idx="1"/>
          </p:nvPr>
        </p:nvSpPr>
        <p:spPr>
          <a:xfrm>
            <a:off x="677334" y="1930400"/>
            <a:ext cx="6485466" cy="4524829"/>
          </a:xfrm>
        </p:spPr>
        <p:txBody>
          <a:bodyPr>
            <a:normAutofit/>
          </a:bodyPr>
          <a:lstStyle/>
          <a:p>
            <a:pPr>
              <a:lnSpc>
                <a:spcPct val="200000"/>
              </a:lnSpc>
            </a:pPr>
            <a:r>
              <a:rPr lang="de-DE" sz="2400" b="1" dirty="0"/>
              <a:t>Blut pro Schlag</a:t>
            </a:r>
          </a:p>
          <a:p>
            <a:pPr>
              <a:lnSpc>
                <a:spcPct val="200000"/>
              </a:lnSpc>
            </a:pPr>
            <a:r>
              <a:rPr lang="de-DE" sz="2400" b="1" dirty="0"/>
              <a:t>Schläge in Ruhe</a:t>
            </a:r>
          </a:p>
          <a:p>
            <a:pPr>
              <a:lnSpc>
                <a:spcPct val="200000"/>
              </a:lnSpc>
            </a:pPr>
            <a:r>
              <a:rPr lang="de-DE" sz="2400" b="1" dirty="0"/>
              <a:t>Arbeitet ökonomischer</a:t>
            </a:r>
          </a:p>
          <a:p>
            <a:pPr>
              <a:lnSpc>
                <a:spcPct val="200000"/>
              </a:lnSpc>
            </a:pPr>
            <a:r>
              <a:rPr lang="de-DE" sz="2400" b="1" dirty="0"/>
              <a:t>Ist leistungsfähiger</a:t>
            </a:r>
          </a:p>
          <a:p>
            <a:pPr>
              <a:lnSpc>
                <a:spcPct val="200000"/>
              </a:lnSpc>
            </a:pPr>
            <a:r>
              <a:rPr lang="de-DE" sz="2400" b="1" dirty="0"/>
              <a:t>Versorgt uns effizient mit Sauerstoff</a:t>
            </a:r>
          </a:p>
          <a:p>
            <a:pPr>
              <a:lnSpc>
                <a:spcPct val="200000"/>
              </a:lnSpc>
            </a:pPr>
            <a:endParaRPr lang="de-DE" sz="2000" b="1" dirty="0"/>
          </a:p>
        </p:txBody>
      </p:sp>
      <p:sp>
        <p:nvSpPr>
          <p:cNvPr id="4" name="Pfeil nach oben 3"/>
          <p:cNvSpPr/>
          <p:nvPr/>
        </p:nvSpPr>
        <p:spPr>
          <a:xfrm>
            <a:off x="3437260" y="2104550"/>
            <a:ext cx="418641" cy="5288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oben 5"/>
          <p:cNvSpPr/>
          <p:nvPr/>
        </p:nvSpPr>
        <p:spPr>
          <a:xfrm rot="10800000">
            <a:off x="3437259" y="3024712"/>
            <a:ext cx="418641" cy="5288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Picture 2" descr="Free heart anatomy organ illustration">
            <a:extLst>
              <a:ext uri="{FF2B5EF4-FFF2-40B4-BE49-F238E27FC236}">
                <a16:creationId xmlns:a16="http://schemas.microsoft.com/office/drawing/2014/main" id="{D462F634-BDEE-A6FC-546C-3F5DBA25D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288" y="1488613"/>
            <a:ext cx="4321629" cy="432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969240"/>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3530</Words>
  <Application>Microsoft Office PowerPoint</Application>
  <PresentationFormat>Breitbild</PresentationFormat>
  <Paragraphs>495</Paragraphs>
  <Slides>30</Slides>
  <Notes>30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30</vt:i4>
      </vt:variant>
    </vt:vector>
  </HeadingPairs>
  <TitlesOfParts>
    <vt:vector size="37" baseType="lpstr">
      <vt:lpstr>Arial</vt:lpstr>
      <vt:lpstr>Calibri</vt:lpstr>
      <vt:lpstr>Times New Roman</vt:lpstr>
      <vt:lpstr>Trebuchet MS</vt:lpstr>
      <vt:lpstr>Wingdings</vt:lpstr>
      <vt:lpstr>Wingdings 3</vt:lpstr>
      <vt:lpstr>Facette</vt:lpstr>
      <vt:lpstr>Effekte von körperlicher Aktivität</vt:lpstr>
      <vt:lpstr>PowerPoint-Präsentation</vt:lpstr>
      <vt:lpstr>PowerPoint-Präsentation</vt:lpstr>
      <vt:lpstr>Auswirkungen auf unser Herz-Kreislauf System</vt:lpstr>
      <vt:lpstr>Training für unser Herz</vt:lpstr>
      <vt:lpstr>Das starke Herz</vt:lpstr>
      <vt:lpstr>Die Herzfrequenz </vt:lpstr>
      <vt:lpstr>Wie hoch ist unsere maximale Herzfrequenz (HFmax)? </vt:lpstr>
      <vt:lpstr>Ein starkes Herz…</vt:lpstr>
      <vt:lpstr>PowerPoint-Präsentation</vt:lpstr>
      <vt:lpstr>Auswirkungen auf die Blutgefäße</vt:lpstr>
      <vt:lpstr>Auswirkungen auf die Blutgefäße</vt:lpstr>
      <vt:lpstr>Auswirkungen auf die Blutgefäße</vt:lpstr>
      <vt:lpstr>PowerPoint-Präsentation</vt:lpstr>
      <vt:lpstr>Auswirkung auf unsere Atmung</vt:lpstr>
      <vt:lpstr>PowerPoint-Präsentation</vt:lpstr>
      <vt:lpstr>Auswirkung auf unser Muskel-Skelett System</vt:lpstr>
      <vt:lpstr>Muskelgesundheit im Alter </vt:lpstr>
      <vt:lpstr>Krafttraining ist  gut für…</vt:lpstr>
      <vt:lpstr>PowerPoint-Präsentation</vt:lpstr>
      <vt:lpstr>Energiegewinnung im Sport</vt:lpstr>
      <vt:lpstr>Fettverbrennung</vt:lpstr>
      <vt:lpstr>Fettstoffwechsel</vt:lpstr>
      <vt:lpstr>Auswirkung auf unser Gewicht</vt:lpstr>
      <vt:lpstr>PowerPoint-Präsentation</vt:lpstr>
      <vt:lpstr>Hormonsystem</vt:lpstr>
      <vt:lpstr>Auswirkung auf unser Nervensystem</vt:lpstr>
      <vt:lpstr>Risikofaktoren für Herzerkrankung</vt:lpstr>
      <vt:lpstr>PowerPoint-Präsentation</vt:lpstr>
      <vt:lpstr>Rauchen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Effekte von körperlicher Aktivität</dc:title>
  <dc:creator>Akim</dc:creator>
  <cp:lastModifiedBy>Anni</cp:lastModifiedBy>
  <cp:revision>196</cp:revision>
  <dcterms:created xsi:type="dcterms:W3CDTF">2025-01-30T14:50:06Z</dcterms:created>
  <dcterms:modified xsi:type="dcterms:W3CDTF">2025-12-18T14:15:09Z</dcterms:modified>
</cp:coreProperties>
</file>